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6" r:id="rId3"/>
    <p:sldMasterId id="214748374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lexandria Medium"/>
      <p:regular r:id="rId22"/>
      <p:bold r:id="rId23"/>
    </p:embeddedFont>
    <p:embeddedFont>
      <p:font typeface="Merriweather Light"/>
      <p:regular r:id="rId24"/>
      <p:bold r:id="rId25"/>
      <p:italic r:id="rId26"/>
      <p:boldItalic r:id="rId27"/>
    </p:embeddedFont>
    <p:embeddedFont>
      <p:font typeface="Cousine"/>
      <p:regular r:id="rId28"/>
      <p:bold r:id="rId29"/>
      <p:italic r:id="rId30"/>
      <p:boldItalic r:id="rId31"/>
    </p:embeddedFont>
    <p:embeddedFont>
      <p:font typeface="Press Start 2P"/>
      <p:regular r:id="rId32"/>
    </p:embeddedFont>
    <p:embeddedFont>
      <p:font typeface="Vidaloka"/>
      <p:regular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Bebas Neue"/>
      <p:regular r:id="rId38"/>
    </p:embeddedFont>
    <p:embeddedFont>
      <p:font typeface="Open Sans SemiBold"/>
      <p:regular r:id="rId39"/>
      <p:bold r:id="rId40"/>
      <p:italic r:id="rId41"/>
      <p:boldItalic r:id="rId42"/>
    </p:embeddedFont>
    <p:embeddedFont>
      <p:font typeface="Russo One"/>
      <p:regular r:id="rId43"/>
    </p:embeddedFont>
    <p:embeddedFont>
      <p:font typeface="Albert Sans"/>
      <p:regular r:id="rId44"/>
      <p:bold r:id="rId45"/>
      <p:italic r:id="rId46"/>
      <p:boldItalic r:id="rId47"/>
    </p:embeddedFont>
    <p:embeddedFont>
      <p:font typeface="Mako"/>
      <p:regular r:id="rId48"/>
    </p:embeddedFont>
    <p:embeddedFont>
      <p:font typeface="Crimson Text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bold.fntdata"/><Relationship Id="rId42" Type="http://schemas.openxmlformats.org/officeDocument/2006/relationships/font" Target="fonts/OpenSansSemiBold-boldItalic.fntdata"/><Relationship Id="rId41" Type="http://schemas.openxmlformats.org/officeDocument/2006/relationships/font" Target="fonts/OpenSansSemiBold-italic.fntdata"/><Relationship Id="rId44" Type="http://schemas.openxmlformats.org/officeDocument/2006/relationships/font" Target="fonts/AlbertSans-regular.fntdata"/><Relationship Id="rId43" Type="http://schemas.openxmlformats.org/officeDocument/2006/relationships/font" Target="fonts/RussoOne-regular.fntdata"/><Relationship Id="rId46" Type="http://schemas.openxmlformats.org/officeDocument/2006/relationships/font" Target="fonts/AlbertSans-italic.fntdata"/><Relationship Id="rId45" Type="http://schemas.openxmlformats.org/officeDocument/2006/relationships/font" Target="fonts/Albert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Mako-regular.fntdata"/><Relationship Id="rId47" Type="http://schemas.openxmlformats.org/officeDocument/2006/relationships/font" Target="fonts/AlbertSans-boldItalic.fntdata"/><Relationship Id="rId49" Type="http://schemas.openxmlformats.org/officeDocument/2006/relationships/font" Target="fonts/CrimsonTex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usine-boldItalic.fntdata"/><Relationship Id="rId30" Type="http://schemas.openxmlformats.org/officeDocument/2006/relationships/font" Target="fonts/Cousine-italic.fntdata"/><Relationship Id="rId33" Type="http://schemas.openxmlformats.org/officeDocument/2006/relationships/font" Target="fonts/Vidaloka-regular.fntdata"/><Relationship Id="rId32" Type="http://schemas.openxmlformats.org/officeDocument/2006/relationships/font" Target="fonts/PressStart2P-regular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OpenSansSemiBold-regular.fntdata"/><Relationship Id="rId38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22" Type="http://schemas.openxmlformats.org/officeDocument/2006/relationships/font" Target="fonts/AlexandriaMedium-regular.fntdata"/><Relationship Id="rId21" Type="http://schemas.openxmlformats.org/officeDocument/2006/relationships/slide" Target="slides/slide16.xml"/><Relationship Id="rId24" Type="http://schemas.openxmlformats.org/officeDocument/2006/relationships/font" Target="fonts/MerriweatherLight-regular.fntdata"/><Relationship Id="rId23" Type="http://schemas.openxmlformats.org/officeDocument/2006/relationships/font" Target="fonts/AlexandriaMedium-bold.fntdata"/><Relationship Id="rId26" Type="http://schemas.openxmlformats.org/officeDocument/2006/relationships/font" Target="fonts/MerriweatherLight-italic.fntdata"/><Relationship Id="rId25" Type="http://schemas.openxmlformats.org/officeDocument/2006/relationships/font" Target="fonts/MerriweatherLight-bold.fntdata"/><Relationship Id="rId28" Type="http://schemas.openxmlformats.org/officeDocument/2006/relationships/font" Target="fonts/Cousine-regular.fntdata"/><Relationship Id="rId27" Type="http://schemas.openxmlformats.org/officeDocument/2006/relationships/font" Target="fonts/MerriweatherLight-boldItalic.fntdata"/><Relationship Id="rId29" Type="http://schemas.openxmlformats.org/officeDocument/2006/relationships/font" Target="fonts/Cousine-bold.fntdata"/><Relationship Id="rId51" Type="http://schemas.openxmlformats.org/officeDocument/2006/relationships/font" Target="fonts/CrimsonText-italic.fntdata"/><Relationship Id="rId50" Type="http://schemas.openxmlformats.org/officeDocument/2006/relationships/font" Target="fonts/CrimsonText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CrimsonText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1609acdfd7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1609acdfd7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160bbedeb3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160bbedeb3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160bbedeb3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160bbedeb3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1609acdfd7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31609acdfd7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hebat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1609acdfd7_0_2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1609acdfd7_0_2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hebat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609acdfd7_0_2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609acdfd7_0_2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hebat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1609acdfd7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1609acdfd7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hebat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1609acdfd7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31609acdfd7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1609acdfd7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1609acdfd7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60bbedeb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160bbedeb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1609acdfd7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31609acdfd7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hebat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1609acdfd7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31609acdfd7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1609acdfd7_0_2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31609acdfd7_0_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hebat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1609acdfd7_0_2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31609acdfd7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1609acdfd7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1609acdfd7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160bbedeb3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160bbedeb3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339250"/>
            <a:ext cx="77040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i="1" sz="36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935450" y="3513425"/>
            <a:ext cx="5273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1009765" y="4603501"/>
            <a:ext cx="15630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7438624" y="4603501"/>
            <a:ext cx="988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>
            <a:off x="718440" y="329088"/>
            <a:ext cx="13833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5" type="subTitle"/>
          </p:nvPr>
        </p:nvSpPr>
        <p:spPr>
          <a:xfrm>
            <a:off x="6979624" y="329088"/>
            <a:ext cx="1447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>
            <p:ph idx="1" type="subTitle"/>
          </p:nvPr>
        </p:nvSpPr>
        <p:spPr>
          <a:xfrm>
            <a:off x="720014" y="1412350"/>
            <a:ext cx="334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2" type="subTitle"/>
          </p:nvPr>
        </p:nvSpPr>
        <p:spPr>
          <a:xfrm>
            <a:off x="720000" y="1793350"/>
            <a:ext cx="33498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3" type="subTitle"/>
          </p:nvPr>
        </p:nvSpPr>
        <p:spPr>
          <a:xfrm>
            <a:off x="4642550" y="1793350"/>
            <a:ext cx="33498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type="title"/>
          </p:nvPr>
        </p:nvSpPr>
        <p:spPr>
          <a:xfrm>
            <a:off x="720000" y="539998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848300" y="1818750"/>
            <a:ext cx="2197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2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14"/>
          <p:cNvSpPr txBox="1"/>
          <p:nvPr>
            <p:ph hasCustomPrompt="1" idx="2" type="title"/>
          </p:nvPr>
        </p:nvSpPr>
        <p:spPr>
          <a:xfrm>
            <a:off x="1338800" y="1459225"/>
            <a:ext cx="12162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848300" y="2278151"/>
            <a:ext cx="2197200" cy="14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3" type="title"/>
          </p:nvPr>
        </p:nvSpPr>
        <p:spPr>
          <a:xfrm>
            <a:off x="3459450" y="1818750"/>
            <a:ext cx="222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2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14"/>
          <p:cNvSpPr txBox="1"/>
          <p:nvPr>
            <p:ph hasCustomPrompt="1" idx="4" type="title"/>
          </p:nvPr>
        </p:nvSpPr>
        <p:spPr>
          <a:xfrm>
            <a:off x="3964800" y="1459225"/>
            <a:ext cx="121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4"/>
          <p:cNvSpPr txBox="1"/>
          <p:nvPr>
            <p:ph idx="5" type="subTitle"/>
          </p:nvPr>
        </p:nvSpPr>
        <p:spPr>
          <a:xfrm>
            <a:off x="3459450" y="2278150"/>
            <a:ext cx="2225100" cy="14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6" type="title"/>
          </p:nvPr>
        </p:nvSpPr>
        <p:spPr>
          <a:xfrm>
            <a:off x="6098500" y="1818750"/>
            <a:ext cx="2197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i="1" sz="22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14"/>
          <p:cNvSpPr txBox="1"/>
          <p:nvPr>
            <p:ph hasCustomPrompt="1" idx="7" type="title"/>
          </p:nvPr>
        </p:nvSpPr>
        <p:spPr>
          <a:xfrm>
            <a:off x="6589000" y="1459225"/>
            <a:ext cx="12162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/>
          <p:nvPr>
            <p:ph idx="8" type="subTitle"/>
          </p:nvPr>
        </p:nvSpPr>
        <p:spPr>
          <a:xfrm>
            <a:off x="6098500" y="2278150"/>
            <a:ext cx="2197200" cy="14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9" type="title"/>
          </p:nvPr>
        </p:nvSpPr>
        <p:spPr>
          <a:xfrm>
            <a:off x="720000" y="539998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13" type="subTitle"/>
          </p:nvPr>
        </p:nvSpPr>
        <p:spPr>
          <a:xfrm>
            <a:off x="1009765" y="4603501"/>
            <a:ext cx="15630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14" type="subTitle"/>
          </p:nvPr>
        </p:nvSpPr>
        <p:spPr>
          <a:xfrm>
            <a:off x="7438624" y="4603501"/>
            <a:ext cx="988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4"/>
          <p:cNvSpPr/>
          <p:nvPr/>
        </p:nvSpPr>
        <p:spPr>
          <a:xfrm>
            <a:off x="1905700" y="318675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"/>
          <p:cNvSpPr/>
          <p:nvPr/>
        </p:nvSpPr>
        <p:spPr>
          <a:xfrm>
            <a:off x="505575" y="2120713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344175" y="7625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300825" y="3646675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8387250" y="2352375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8639525" y="3720175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4"/>
          <p:cNvGrpSpPr/>
          <p:nvPr/>
        </p:nvGrpSpPr>
        <p:grpSpPr>
          <a:xfrm>
            <a:off x="3946225" y="4442088"/>
            <a:ext cx="1252525" cy="322800"/>
            <a:chOff x="3946225" y="4442088"/>
            <a:chExt cx="1252525" cy="322800"/>
          </a:xfrm>
        </p:grpSpPr>
        <p:grpSp>
          <p:nvGrpSpPr>
            <p:cNvPr id="135" name="Google Shape;135;p14"/>
            <p:cNvGrpSpPr/>
            <p:nvPr/>
          </p:nvGrpSpPr>
          <p:grpSpPr>
            <a:xfrm>
              <a:off x="4386225" y="4442088"/>
              <a:ext cx="372525" cy="322800"/>
              <a:chOff x="4386225" y="4090138"/>
              <a:chExt cx="372525" cy="322800"/>
            </a:xfrm>
          </p:grpSpPr>
          <p:sp>
            <p:nvSpPr>
              <p:cNvPr id="136" name="Google Shape;136;p14"/>
              <p:cNvSpPr/>
              <p:nvPr/>
            </p:nvSpPr>
            <p:spPr>
              <a:xfrm>
                <a:off x="471797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4551150" y="4371213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0" y="0"/>
                    </a:moveTo>
                    <a:lnTo>
                      <a:pt x="0" y="1668"/>
                    </a:lnTo>
                    <a:lnTo>
                      <a:pt x="1668" y="1668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4426975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4592850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4634550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4467725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4467725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4634550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4551150" y="4173563"/>
                <a:ext cx="41725" cy="40775"/>
              </a:xfrm>
              <a:custGeom>
                <a:rect b="b" l="l" r="r" t="t"/>
                <a:pathLst>
                  <a:path extrusionOk="0" h="1631" w="1669">
                    <a:moveTo>
                      <a:pt x="0" y="0"/>
                    </a:moveTo>
                    <a:lnTo>
                      <a:pt x="0" y="1630"/>
                    </a:lnTo>
                    <a:lnTo>
                      <a:pt x="1668" y="1630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>
                <a:off x="442697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45094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4467738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455162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463410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4592388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46753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471797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>
                <a:off x="438622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4"/>
              <p:cNvSpPr/>
              <p:nvPr/>
            </p:nvSpPr>
            <p:spPr>
              <a:xfrm>
                <a:off x="438622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4"/>
              <p:cNvSpPr/>
              <p:nvPr/>
            </p:nvSpPr>
            <p:spPr>
              <a:xfrm>
                <a:off x="450945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446773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4551625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463410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459238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4509450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4551625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4592388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4"/>
            <p:cNvGrpSpPr/>
            <p:nvPr/>
          </p:nvGrpSpPr>
          <p:grpSpPr>
            <a:xfrm>
              <a:off x="4826225" y="4442088"/>
              <a:ext cx="372525" cy="322800"/>
              <a:chOff x="4826225" y="4090138"/>
              <a:chExt cx="372525" cy="322800"/>
            </a:xfrm>
          </p:grpSpPr>
          <p:sp>
            <p:nvSpPr>
              <p:cNvPr id="164" name="Google Shape;164;p14"/>
              <p:cNvSpPr/>
              <p:nvPr/>
            </p:nvSpPr>
            <p:spPr>
              <a:xfrm>
                <a:off x="515797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4991150" y="4371213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0" y="0"/>
                    </a:moveTo>
                    <a:lnTo>
                      <a:pt x="0" y="1668"/>
                    </a:lnTo>
                    <a:lnTo>
                      <a:pt x="1668" y="1668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4866975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5032850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5074550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4907725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4991150" y="4173563"/>
                <a:ext cx="41725" cy="40775"/>
              </a:xfrm>
              <a:custGeom>
                <a:rect b="b" l="l" r="r" t="t"/>
                <a:pathLst>
                  <a:path extrusionOk="0" h="1631" w="1669">
                    <a:moveTo>
                      <a:pt x="0" y="0"/>
                    </a:moveTo>
                    <a:lnTo>
                      <a:pt x="0" y="1630"/>
                    </a:lnTo>
                    <a:lnTo>
                      <a:pt x="1668" y="1630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486697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51153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>
                <a:off x="515797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482622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482622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490773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507410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4949450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5032388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5074550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4907725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4"/>
            <p:cNvGrpSpPr/>
            <p:nvPr/>
          </p:nvGrpSpPr>
          <p:grpSpPr>
            <a:xfrm>
              <a:off x="3946225" y="4442088"/>
              <a:ext cx="372525" cy="322800"/>
              <a:chOff x="3946225" y="4090138"/>
              <a:chExt cx="372525" cy="322800"/>
            </a:xfrm>
          </p:grpSpPr>
          <p:sp>
            <p:nvSpPr>
              <p:cNvPr id="183" name="Google Shape;183;p14"/>
              <p:cNvSpPr/>
              <p:nvPr/>
            </p:nvSpPr>
            <p:spPr>
              <a:xfrm>
                <a:off x="427797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4111150" y="4371213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0" y="0"/>
                    </a:moveTo>
                    <a:lnTo>
                      <a:pt x="0" y="1668"/>
                    </a:lnTo>
                    <a:lnTo>
                      <a:pt x="1668" y="1668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3986975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4152850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4194550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4027725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4027725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4194550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4111150" y="4173563"/>
                <a:ext cx="41725" cy="40775"/>
              </a:xfrm>
              <a:custGeom>
                <a:rect b="b" l="l" r="r" t="t"/>
                <a:pathLst>
                  <a:path extrusionOk="0" h="1631" w="1669">
                    <a:moveTo>
                      <a:pt x="0" y="0"/>
                    </a:moveTo>
                    <a:lnTo>
                      <a:pt x="0" y="1630"/>
                    </a:lnTo>
                    <a:lnTo>
                      <a:pt x="1668" y="1630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398697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40694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4027738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411162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419410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4152388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42353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427797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394622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394622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406945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402773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4111625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419410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415238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4069450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4111625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4152388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3986975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4069450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4027738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4111625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4194100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4152388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4235350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3986975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4069450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4027738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4111625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4194100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4152388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4235350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4027738" y="413181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4194100" y="413181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6" name="Google Shape;226;p14"/>
          <p:cNvSpPr/>
          <p:nvPr/>
        </p:nvSpPr>
        <p:spPr>
          <a:xfrm>
            <a:off x="6601925" y="45667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/>
          <p:nvPr>
            <p:ph type="title"/>
          </p:nvPr>
        </p:nvSpPr>
        <p:spPr>
          <a:xfrm>
            <a:off x="1090975" y="3157775"/>
            <a:ext cx="6067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9" name="Google Shape;229;p15"/>
          <p:cNvSpPr txBox="1"/>
          <p:nvPr>
            <p:ph idx="1" type="subTitle"/>
          </p:nvPr>
        </p:nvSpPr>
        <p:spPr>
          <a:xfrm>
            <a:off x="1090975" y="1188100"/>
            <a:ext cx="60678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15"/>
          <p:cNvSpPr txBox="1"/>
          <p:nvPr>
            <p:ph idx="2" type="subTitle"/>
          </p:nvPr>
        </p:nvSpPr>
        <p:spPr>
          <a:xfrm>
            <a:off x="1009765" y="4603501"/>
            <a:ext cx="15630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5"/>
          <p:cNvSpPr txBox="1"/>
          <p:nvPr>
            <p:ph idx="3" type="subTitle"/>
          </p:nvPr>
        </p:nvSpPr>
        <p:spPr>
          <a:xfrm>
            <a:off x="7438624" y="4603501"/>
            <a:ext cx="988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5"/>
          <p:cNvSpPr txBox="1"/>
          <p:nvPr>
            <p:ph idx="4" type="subTitle"/>
          </p:nvPr>
        </p:nvSpPr>
        <p:spPr>
          <a:xfrm>
            <a:off x="718440" y="329088"/>
            <a:ext cx="13833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idx="5" type="subTitle"/>
          </p:nvPr>
        </p:nvSpPr>
        <p:spPr>
          <a:xfrm>
            <a:off x="6979624" y="329088"/>
            <a:ext cx="1447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2727300" y="3788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555350" y="249825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344175" y="3053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300825" y="410387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6245025" y="29442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6482400" y="464025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15"/>
          <p:cNvGrpSpPr/>
          <p:nvPr/>
        </p:nvGrpSpPr>
        <p:grpSpPr>
          <a:xfrm>
            <a:off x="8334888" y="1618188"/>
            <a:ext cx="178225" cy="178225"/>
            <a:chOff x="6772475" y="3811500"/>
            <a:chExt cx="178225" cy="178225"/>
          </a:xfrm>
        </p:grpSpPr>
        <p:sp>
          <p:nvSpPr>
            <p:cNvPr id="241" name="Google Shape;241;p15"/>
            <p:cNvSpPr/>
            <p:nvPr/>
          </p:nvSpPr>
          <p:spPr>
            <a:xfrm>
              <a:off x="6832175" y="3871200"/>
              <a:ext cx="58800" cy="58800"/>
            </a:xfrm>
            <a:custGeom>
              <a:rect b="b" l="l" r="r" t="t"/>
              <a:pathLst>
                <a:path extrusionOk="0" h="2352" w="2352">
                  <a:moveTo>
                    <a:pt x="1" y="1"/>
                  </a:moveTo>
                  <a:lnTo>
                    <a:pt x="1" y="2352"/>
                  </a:lnTo>
                  <a:lnTo>
                    <a:pt x="2351" y="2352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832175" y="3811500"/>
              <a:ext cx="58800" cy="59725"/>
            </a:xfrm>
            <a:custGeom>
              <a:rect b="b" l="l" r="r" t="t"/>
              <a:pathLst>
                <a:path extrusionOk="0" h="2389" w="2352">
                  <a:moveTo>
                    <a:pt x="1" y="0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772475" y="3871200"/>
              <a:ext cx="59725" cy="58800"/>
            </a:xfrm>
            <a:custGeom>
              <a:rect b="b" l="l" r="r" t="t"/>
              <a:pathLst>
                <a:path extrusionOk="0" h="2352" w="2389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890950" y="3871200"/>
              <a:ext cx="59750" cy="58800"/>
            </a:xfrm>
            <a:custGeom>
              <a:rect b="b" l="l" r="r" t="t"/>
              <a:pathLst>
                <a:path extrusionOk="0" h="2352" w="2390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832175" y="3929975"/>
              <a:ext cx="58800" cy="59750"/>
            </a:xfrm>
            <a:custGeom>
              <a:rect b="b" l="l" r="r" t="t"/>
              <a:pathLst>
                <a:path extrusionOk="0" h="2390" w="2352">
                  <a:moveTo>
                    <a:pt x="1" y="1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>
            <p:ph idx="1" type="subTitle"/>
          </p:nvPr>
        </p:nvSpPr>
        <p:spPr>
          <a:xfrm>
            <a:off x="720000" y="1264175"/>
            <a:ext cx="4267800" cy="3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type="title"/>
          </p:nvPr>
        </p:nvSpPr>
        <p:spPr>
          <a:xfrm>
            <a:off x="720000" y="539998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9" name="Google Shape;249;p16"/>
          <p:cNvSpPr/>
          <p:nvPr>
            <p:ph idx="2" type="pic"/>
          </p:nvPr>
        </p:nvSpPr>
        <p:spPr>
          <a:xfrm>
            <a:off x="5497250" y="1407925"/>
            <a:ext cx="2419500" cy="30498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6"/>
          <p:cNvSpPr/>
          <p:nvPr/>
        </p:nvSpPr>
        <p:spPr>
          <a:xfrm flipH="1">
            <a:off x="5879913" y="37885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6"/>
          <p:cNvSpPr/>
          <p:nvPr/>
        </p:nvSpPr>
        <p:spPr>
          <a:xfrm flipH="1">
            <a:off x="7520188" y="4796338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6"/>
          <p:cNvSpPr/>
          <p:nvPr/>
        </p:nvSpPr>
        <p:spPr>
          <a:xfrm flipH="1">
            <a:off x="8653238" y="246150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6"/>
          <p:cNvSpPr/>
          <p:nvPr/>
        </p:nvSpPr>
        <p:spPr>
          <a:xfrm flipH="1">
            <a:off x="8263038" y="3053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"/>
          <p:cNvSpPr/>
          <p:nvPr/>
        </p:nvSpPr>
        <p:spPr>
          <a:xfrm flipH="1">
            <a:off x="2362188" y="29442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"/>
          <p:cNvSpPr/>
          <p:nvPr/>
        </p:nvSpPr>
        <p:spPr>
          <a:xfrm flipH="1">
            <a:off x="353188" y="287460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"/>
          <p:cNvSpPr/>
          <p:nvPr/>
        </p:nvSpPr>
        <p:spPr>
          <a:xfrm flipH="1">
            <a:off x="1743838" y="4796338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16"/>
          <p:cNvGrpSpPr/>
          <p:nvPr/>
        </p:nvGrpSpPr>
        <p:grpSpPr>
          <a:xfrm flipH="1">
            <a:off x="300825" y="4514375"/>
            <a:ext cx="178225" cy="178225"/>
            <a:chOff x="6772475" y="3811500"/>
            <a:chExt cx="178225" cy="178225"/>
          </a:xfrm>
        </p:grpSpPr>
        <p:sp>
          <p:nvSpPr>
            <p:cNvPr id="258" name="Google Shape;258;p16"/>
            <p:cNvSpPr/>
            <p:nvPr/>
          </p:nvSpPr>
          <p:spPr>
            <a:xfrm>
              <a:off x="6832175" y="3871200"/>
              <a:ext cx="58800" cy="58800"/>
            </a:xfrm>
            <a:custGeom>
              <a:rect b="b" l="l" r="r" t="t"/>
              <a:pathLst>
                <a:path extrusionOk="0" h="2352" w="2352">
                  <a:moveTo>
                    <a:pt x="1" y="1"/>
                  </a:moveTo>
                  <a:lnTo>
                    <a:pt x="1" y="2352"/>
                  </a:lnTo>
                  <a:lnTo>
                    <a:pt x="2351" y="2352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6832175" y="3811500"/>
              <a:ext cx="58800" cy="59725"/>
            </a:xfrm>
            <a:custGeom>
              <a:rect b="b" l="l" r="r" t="t"/>
              <a:pathLst>
                <a:path extrusionOk="0" h="2389" w="2352">
                  <a:moveTo>
                    <a:pt x="1" y="0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6772475" y="3871200"/>
              <a:ext cx="59725" cy="58800"/>
            </a:xfrm>
            <a:custGeom>
              <a:rect b="b" l="l" r="r" t="t"/>
              <a:pathLst>
                <a:path extrusionOk="0" h="2352" w="2389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6890950" y="3871200"/>
              <a:ext cx="59750" cy="58800"/>
            </a:xfrm>
            <a:custGeom>
              <a:rect b="b" l="l" r="r" t="t"/>
              <a:pathLst>
                <a:path extrusionOk="0" h="2352" w="2390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6832175" y="3929975"/>
              <a:ext cx="58800" cy="59750"/>
            </a:xfrm>
            <a:custGeom>
              <a:rect b="b" l="l" r="r" t="t"/>
              <a:pathLst>
                <a:path extrusionOk="0" h="2390" w="2352">
                  <a:moveTo>
                    <a:pt x="1" y="1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6"/>
          <p:cNvGrpSpPr/>
          <p:nvPr/>
        </p:nvGrpSpPr>
        <p:grpSpPr>
          <a:xfrm flipH="1">
            <a:off x="8424000" y="957300"/>
            <a:ext cx="178225" cy="178225"/>
            <a:chOff x="6772475" y="3811500"/>
            <a:chExt cx="178225" cy="178225"/>
          </a:xfrm>
        </p:grpSpPr>
        <p:sp>
          <p:nvSpPr>
            <p:cNvPr id="264" name="Google Shape;264;p16"/>
            <p:cNvSpPr/>
            <p:nvPr/>
          </p:nvSpPr>
          <p:spPr>
            <a:xfrm>
              <a:off x="6832175" y="3871200"/>
              <a:ext cx="58800" cy="58800"/>
            </a:xfrm>
            <a:custGeom>
              <a:rect b="b" l="l" r="r" t="t"/>
              <a:pathLst>
                <a:path extrusionOk="0" h="2352" w="2352">
                  <a:moveTo>
                    <a:pt x="1" y="1"/>
                  </a:moveTo>
                  <a:lnTo>
                    <a:pt x="1" y="2352"/>
                  </a:lnTo>
                  <a:lnTo>
                    <a:pt x="2351" y="2352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6832175" y="3811500"/>
              <a:ext cx="58800" cy="59725"/>
            </a:xfrm>
            <a:custGeom>
              <a:rect b="b" l="l" r="r" t="t"/>
              <a:pathLst>
                <a:path extrusionOk="0" h="2389" w="2352">
                  <a:moveTo>
                    <a:pt x="1" y="0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6772475" y="3871200"/>
              <a:ext cx="59725" cy="58800"/>
            </a:xfrm>
            <a:custGeom>
              <a:rect b="b" l="l" r="r" t="t"/>
              <a:pathLst>
                <a:path extrusionOk="0" h="2352" w="2389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6890950" y="3871200"/>
              <a:ext cx="59750" cy="58800"/>
            </a:xfrm>
            <a:custGeom>
              <a:rect b="b" l="l" r="r" t="t"/>
              <a:pathLst>
                <a:path extrusionOk="0" h="2352" w="2390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6832175" y="3929975"/>
              <a:ext cx="58800" cy="59750"/>
            </a:xfrm>
            <a:custGeom>
              <a:rect b="b" l="l" r="r" t="t"/>
              <a:pathLst>
                <a:path extrusionOk="0" h="2390" w="2352">
                  <a:moveTo>
                    <a:pt x="1" y="1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16"/>
          <p:cNvSpPr/>
          <p:nvPr/>
        </p:nvSpPr>
        <p:spPr>
          <a:xfrm flipH="1">
            <a:off x="300825" y="111830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/>
          <p:nvPr>
            <p:ph type="title"/>
          </p:nvPr>
        </p:nvSpPr>
        <p:spPr>
          <a:xfrm>
            <a:off x="5893450" y="1202413"/>
            <a:ext cx="2530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i="1" sz="22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2" name="Google Shape;272;p17"/>
          <p:cNvSpPr txBox="1"/>
          <p:nvPr>
            <p:ph idx="1" type="subTitle"/>
          </p:nvPr>
        </p:nvSpPr>
        <p:spPr>
          <a:xfrm>
            <a:off x="5893450" y="1610089"/>
            <a:ext cx="2530800" cy="5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7"/>
          <p:cNvSpPr txBox="1"/>
          <p:nvPr>
            <p:ph idx="2" type="title"/>
          </p:nvPr>
        </p:nvSpPr>
        <p:spPr>
          <a:xfrm>
            <a:off x="5893450" y="2308654"/>
            <a:ext cx="2530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i="1" sz="22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17"/>
          <p:cNvSpPr txBox="1"/>
          <p:nvPr>
            <p:ph idx="3" type="subTitle"/>
          </p:nvPr>
        </p:nvSpPr>
        <p:spPr>
          <a:xfrm>
            <a:off x="5893450" y="2716332"/>
            <a:ext cx="2530800" cy="5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7"/>
          <p:cNvSpPr txBox="1"/>
          <p:nvPr>
            <p:ph idx="4" type="title"/>
          </p:nvPr>
        </p:nvSpPr>
        <p:spPr>
          <a:xfrm>
            <a:off x="5893450" y="3414896"/>
            <a:ext cx="2530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i="1" sz="22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17"/>
          <p:cNvSpPr txBox="1"/>
          <p:nvPr>
            <p:ph idx="5" type="subTitle"/>
          </p:nvPr>
        </p:nvSpPr>
        <p:spPr>
          <a:xfrm>
            <a:off x="5893450" y="3822575"/>
            <a:ext cx="2530800" cy="5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7"/>
          <p:cNvSpPr txBox="1"/>
          <p:nvPr>
            <p:ph idx="6" type="title"/>
          </p:nvPr>
        </p:nvSpPr>
        <p:spPr>
          <a:xfrm>
            <a:off x="720000" y="539998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" name="Google Shape;278;p17"/>
          <p:cNvSpPr/>
          <p:nvPr/>
        </p:nvSpPr>
        <p:spPr>
          <a:xfrm flipH="1">
            <a:off x="5879913" y="37885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7520188" y="4796338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"/>
          <p:cNvSpPr/>
          <p:nvPr/>
        </p:nvSpPr>
        <p:spPr>
          <a:xfrm flipH="1">
            <a:off x="8592088" y="2104875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7"/>
          <p:cNvSpPr/>
          <p:nvPr/>
        </p:nvSpPr>
        <p:spPr>
          <a:xfrm flipH="1">
            <a:off x="8865313" y="387210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"/>
          <p:cNvSpPr/>
          <p:nvPr/>
        </p:nvSpPr>
        <p:spPr>
          <a:xfrm flipH="1">
            <a:off x="5312513" y="48698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"/>
          <p:cNvSpPr/>
          <p:nvPr/>
        </p:nvSpPr>
        <p:spPr>
          <a:xfrm flipH="1">
            <a:off x="300825" y="813500"/>
            <a:ext cx="73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"/>
          <p:cNvSpPr/>
          <p:nvPr/>
        </p:nvSpPr>
        <p:spPr>
          <a:xfrm flipH="1">
            <a:off x="374313" y="238800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7"/>
          <p:cNvSpPr/>
          <p:nvPr/>
        </p:nvSpPr>
        <p:spPr>
          <a:xfrm flipH="1">
            <a:off x="463263" y="4781713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7"/>
          <p:cNvSpPr/>
          <p:nvPr/>
        </p:nvSpPr>
        <p:spPr>
          <a:xfrm flipH="1">
            <a:off x="3215813" y="23185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BLANK_1_1_1_1_1_1_3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>
            <p:ph hasCustomPrompt="1" type="title"/>
          </p:nvPr>
        </p:nvSpPr>
        <p:spPr>
          <a:xfrm>
            <a:off x="720000" y="2160543"/>
            <a:ext cx="228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9" name="Google Shape;289;p18"/>
          <p:cNvSpPr txBox="1"/>
          <p:nvPr>
            <p:ph idx="1" type="subTitle"/>
          </p:nvPr>
        </p:nvSpPr>
        <p:spPr>
          <a:xfrm>
            <a:off x="720000" y="2988860"/>
            <a:ext cx="2286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8"/>
          <p:cNvSpPr txBox="1"/>
          <p:nvPr>
            <p:ph hasCustomPrompt="1" idx="2" type="title"/>
          </p:nvPr>
        </p:nvSpPr>
        <p:spPr>
          <a:xfrm>
            <a:off x="3429000" y="2160531"/>
            <a:ext cx="228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429000" y="2988831"/>
            <a:ext cx="2286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8"/>
          <p:cNvSpPr txBox="1"/>
          <p:nvPr>
            <p:ph hasCustomPrompt="1" idx="4" type="title"/>
          </p:nvPr>
        </p:nvSpPr>
        <p:spPr>
          <a:xfrm>
            <a:off x="6138000" y="2160531"/>
            <a:ext cx="228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6138000" y="2988831"/>
            <a:ext cx="2286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/>
          <p:nvPr>
            <p:ph type="ctrTitle"/>
          </p:nvPr>
        </p:nvSpPr>
        <p:spPr>
          <a:xfrm>
            <a:off x="720000" y="619412"/>
            <a:ext cx="77040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i="1" sz="8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6" name="Google Shape;296;p19"/>
          <p:cNvSpPr txBox="1"/>
          <p:nvPr>
            <p:ph idx="1" type="subTitle"/>
          </p:nvPr>
        </p:nvSpPr>
        <p:spPr>
          <a:xfrm>
            <a:off x="1757700" y="1896425"/>
            <a:ext cx="56286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7" name="Google Shape;297;p19"/>
          <p:cNvSpPr txBox="1"/>
          <p:nvPr>
            <p:ph idx="2" type="subTitle"/>
          </p:nvPr>
        </p:nvSpPr>
        <p:spPr>
          <a:xfrm>
            <a:off x="1009765" y="4603501"/>
            <a:ext cx="15630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9"/>
          <p:cNvSpPr txBox="1"/>
          <p:nvPr>
            <p:ph idx="3" type="subTitle"/>
          </p:nvPr>
        </p:nvSpPr>
        <p:spPr>
          <a:xfrm>
            <a:off x="7438624" y="4603501"/>
            <a:ext cx="988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9"/>
          <p:cNvSpPr txBox="1"/>
          <p:nvPr>
            <p:ph idx="4" type="subTitle"/>
          </p:nvPr>
        </p:nvSpPr>
        <p:spPr>
          <a:xfrm>
            <a:off x="718440" y="329088"/>
            <a:ext cx="13833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19"/>
          <p:cNvSpPr txBox="1"/>
          <p:nvPr>
            <p:ph idx="5" type="subTitle"/>
          </p:nvPr>
        </p:nvSpPr>
        <p:spPr>
          <a:xfrm>
            <a:off x="6979624" y="329088"/>
            <a:ext cx="1447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9"/>
          <p:cNvSpPr txBox="1"/>
          <p:nvPr/>
        </p:nvSpPr>
        <p:spPr>
          <a:xfrm>
            <a:off x="1504450" y="3567300"/>
            <a:ext cx="5982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Cousine"/>
                <a:ea typeface="Cousine"/>
                <a:cs typeface="Cousine"/>
                <a:sym typeface="Cousine"/>
              </a:rPr>
              <a:t>CREDITS: This presentation template was created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Cousine"/>
                <a:ea typeface="Cousine"/>
                <a:cs typeface="Cousine"/>
                <a:sym typeface="Cousin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Cousine"/>
                <a:ea typeface="Cousine"/>
                <a:cs typeface="Cousine"/>
                <a:sym typeface="Cousine"/>
              </a:rPr>
              <a:t>, including icons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Cousine"/>
                <a:ea typeface="Cousine"/>
                <a:cs typeface="Cousine"/>
                <a:sym typeface="Cousin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Cousine"/>
                <a:ea typeface="Cousine"/>
                <a:cs typeface="Cousine"/>
                <a:sym typeface="Cousine"/>
              </a:rPr>
              <a:t>, infographics &amp; images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Cousine"/>
                <a:ea typeface="Cousine"/>
                <a:cs typeface="Cousine"/>
                <a:sym typeface="Cousi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3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02" name="Google Shape;302;p19"/>
          <p:cNvSpPr/>
          <p:nvPr/>
        </p:nvSpPr>
        <p:spPr>
          <a:xfrm flipH="1">
            <a:off x="5879913" y="37885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9"/>
          <p:cNvSpPr/>
          <p:nvPr/>
        </p:nvSpPr>
        <p:spPr>
          <a:xfrm flipH="1">
            <a:off x="8592088" y="2104875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"/>
          <p:cNvSpPr/>
          <p:nvPr/>
        </p:nvSpPr>
        <p:spPr>
          <a:xfrm flipH="1">
            <a:off x="8484313" y="371970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9"/>
          <p:cNvSpPr/>
          <p:nvPr/>
        </p:nvSpPr>
        <p:spPr>
          <a:xfrm flipH="1">
            <a:off x="374313" y="238800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"/>
          <p:cNvSpPr/>
          <p:nvPr/>
        </p:nvSpPr>
        <p:spPr>
          <a:xfrm flipH="1">
            <a:off x="8424000" y="88700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 flipH="1">
            <a:off x="463263" y="4781713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9"/>
          <p:cNvSpPr/>
          <p:nvPr/>
        </p:nvSpPr>
        <p:spPr>
          <a:xfrm flipH="1">
            <a:off x="6075463" y="4652288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9"/>
          <p:cNvSpPr/>
          <p:nvPr/>
        </p:nvSpPr>
        <p:spPr>
          <a:xfrm flipH="1">
            <a:off x="377025" y="88970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9"/>
          <p:cNvSpPr/>
          <p:nvPr/>
        </p:nvSpPr>
        <p:spPr>
          <a:xfrm flipH="1">
            <a:off x="3215813" y="23185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/>
          <p:nvPr/>
        </p:nvSpPr>
        <p:spPr>
          <a:xfrm flipH="1">
            <a:off x="5879913" y="37885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0"/>
          <p:cNvSpPr/>
          <p:nvPr/>
        </p:nvSpPr>
        <p:spPr>
          <a:xfrm flipH="1">
            <a:off x="7520188" y="4796338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"/>
          <p:cNvSpPr/>
          <p:nvPr/>
        </p:nvSpPr>
        <p:spPr>
          <a:xfrm flipH="1">
            <a:off x="863763" y="1892775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0"/>
          <p:cNvSpPr/>
          <p:nvPr/>
        </p:nvSpPr>
        <p:spPr>
          <a:xfrm flipH="1">
            <a:off x="1376338" y="624775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0"/>
          <p:cNvSpPr/>
          <p:nvPr/>
        </p:nvSpPr>
        <p:spPr>
          <a:xfrm flipH="1">
            <a:off x="6646488" y="624775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0"/>
          <p:cNvSpPr/>
          <p:nvPr/>
        </p:nvSpPr>
        <p:spPr>
          <a:xfrm flipH="1">
            <a:off x="8653238" y="246150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0"/>
          <p:cNvSpPr/>
          <p:nvPr/>
        </p:nvSpPr>
        <p:spPr>
          <a:xfrm flipH="1">
            <a:off x="8263038" y="3053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"/>
          <p:cNvSpPr/>
          <p:nvPr/>
        </p:nvSpPr>
        <p:spPr>
          <a:xfrm flipH="1">
            <a:off x="8306388" y="410387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 flipH="1">
            <a:off x="3593213" y="2318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"/>
          <p:cNvSpPr/>
          <p:nvPr/>
        </p:nvSpPr>
        <p:spPr>
          <a:xfrm flipH="1">
            <a:off x="300825" y="813500"/>
            <a:ext cx="73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0"/>
          <p:cNvSpPr/>
          <p:nvPr/>
        </p:nvSpPr>
        <p:spPr>
          <a:xfrm flipH="1">
            <a:off x="353188" y="287460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"/>
          <p:cNvSpPr/>
          <p:nvPr/>
        </p:nvSpPr>
        <p:spPr>
          <a:xfrm flipH="1">
            <a:off x="4270375" y="479635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0"/>
          <p:cNvSpPr/>
          <p:nvPr/>
        </p:nvSpPr>
        <p:spPr>
          <a:xfrm flipH="1">
            <a:off x="1743838" y="4796338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0"/>
          <p:cNvGrpSpPr/>
          <p:nvPr/>
        </p:nvGrpSpPr>
        <p:grpSpPr>
          <a:xfrm flipH="1">
            <a:off x="300825" y="4514375"/>
            <a:ext cx="178225" cy="178225"/>
            <a:chOff x="6772475" y="3811500"/>
            <a:chExt cx="178225" cy="178225"/>
          </a:xfrm>
        </p:grpSpPr>
        <p:sp>
          <p:nvSpPr>
            <p:cNvPr id="326" name="Google Shape;326;p20"/>
            <p:cNvSpPr/>
            <p:nvPr/>
          </p:nvSpPr>
          <p:spPr>
            <a:xfrm>
              <a:off x="6832175" y="3871200"/>
              <a:ext cx="58800" cy="58800"/>
            </a:xfrm>
            <a:custGeom>
              <a:rect b="b" l="l" r="r" t="t"/>
              <a:pathLst>
                <a:path extrusionOk="0" h="2352" w="2352">
                  <a:moveTo>
                    <a:pt x="1" y="1"/>
                  </a:moveTo>
                  <a:lnTo>
                    <a:pt x="1" y="2352"/>
                  </a:lnTo>
                  <a:lnTo>
                    <a:pt x="2351" y="2352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6832175" y="3811500"/>
              <a:ext cx="58800" cy="59725"/>
            </a:xfrm>
            <a:custGeom>
              <a:rect b="b" l="l" r="r" t="t"/>
              <a:pathLst>
                <a:path extrusionOk="0" h="2389" w="2352">
                  <a:moveTo>
                    <a:pt x="1" y="0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6772475" y="3871200"/>
              <a:ext cx="59725" cy="58800"/>
            </a:xfrm>
            <a:custGeom>
              <a:rect b="b" l="l" r="r" t="t"/>
              <a:pathLst>
                <a:path extrusionOk="0" h="2352" w="2389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6890950" y="3871200"/>
              <a:ext cx="59750" cy="58800"/>
            </a:xfrm>
            <a:custGeom>
              <a:rect b="b" l="l" r="r" t="t"/>
              <a:pathLst>
                <a:path extrusionOk="0" h="2352" w="2390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6832175" y="3929975"/>
              <a:ext cx="58800" cy="59750"/>
            </a:xfrm>
            <a:custGeom>
              <a:rect b="b" l="l" r="r" t="t"/>
              <a:pathLst>
                <a:path extrusionOk="0" h="2390" w="2352">
                  <a:moveTo>
                    <a:pt x="1" y="1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0"/>
          <p:cNvGrpSpPr/>
          <p:nvPr/>
        </p:nvGrpSpPr>
        <p:grpSpPr>
          <a:xfrm flipH="1">
            <a:off x="8424000" y="957300"/>
            <a:ext cx="178225" cy="178225"/>
            <a:chOff x="6772475" y="3811500"/>
            <a:chExt cx="178225" cy="178225"/>
          </a:xfrm>
        </p:grpSpPr>
        <p:sp>
          <p:nvSpPr>
            <p:cNvPr id="332" name="Google Shape;332;p20"/>
            <p:cNvSpPr/>
            <p:nvPr/>
          </p:nvSpPr>
          <p:spPr>
            <a:xfrm>
              <a:off x="6832175" y="3871200"/>
              <a:ext cx="58800" cy="58800"/>
            </a:xfrm>
            <a:custGeom>
              <a:rect b="b" l="l" r="r" t="t"/>
              <a:pathLst>
                <a:path extrusionOk="0" h="2352" w="2352">
                  <a:moveTo>
                    <a:pt x="1" y="1"/>
                  </a:moveTo>
                  <a:lnTo>
                    <a:pt x="1" y="2352"/>
                  </a:lnTo>
                  <a:lnTo>
                    <a:pt x="2351" y="2352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6832175" y="3811500"/>
              <a:ext cx="58800" cy="59725"/>
            </a:xfrm>
            <a:custGeom>
              <a:rect b="b" l="l" r="r" t="t"/>
              <a:pathLst>
                <a:path extrusionOk="0" h="2389" w="2352">
                  <a:moveTo>
                    <a:pt x="1" y="0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6772475" y="3871200"/>
              <a:ext cx="59725" cy="58800"/>
            </a:xfrm>
            <a:custGeom>
              <a:rect b="b" l="l" r="r" t="t"/>
              <a:pathLst>
                <a:path extrusionOk="0" h="2352" w="2389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6890950" y="3871200"/>
              <a:ext cx="59750" cy="58800"/>
            </a:xfrm>
            <a:custGeom>
              <a:rect b="b" l="l" r="r" t="t"/>
              <a:pathLst>
                <a:path extrusionOk="0" h="2352" w="2390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6832175" y="3929975"/>
              <a:ext cx="58800" cy="59750"/>
            </a:xfrm>
            <a:custGeom>
              <a:rect b="b" l="l" r="r" t="t"/>
              <a:pathLst>
                <a:path extrusionOk="0" h="2390" w="2352">
                  <a:moveTo>
                    <a:pt x="1" y="1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286000" y="2307100"/>
            <a:ext cx="45720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i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993550" y="975150"/>
            <a:ext cx="31569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i="1" sz="8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86000" y="3094025"/>
            <a:ext cx="4572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3" type="subTitle"/>
          </p:nvPr>
        </p:nvSpPr>
        <p:spPr>
          <a:xfrm>
            <a:off x="1009765" y="4603501"/>
            <a:ext cx="15630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4" type="subTitle"/>
          </p:nvPr>
        </p:nvSpPr>
        <p:spPr>
          <a:xfrm>
            <a:off x="7438624" y="4603501"/>
            <a:ext cx="988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5" type="subTitle"/>
          </p:nvPr>
        </p:nvSpPr>
        <p:spPr>
          <a:xfrm>
            <a:off x="718440" y="329088"/>
            <a:ext cx="13833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6" type="subTitle"/>
          </p:nvPr>
        </p:nvSpPr>
        <p:spPr>
          <a:xfrm>
            <a:off x="6979624" y="329088"/>
            <a:ext cx="1447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/>
        </p:nvSpPr>
        <p:spPr>
          <a:xfrm>
            <a:off x="560150" y="98680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499825" y="3377375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44175" y="2204613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3027450" y="41122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300825" y="3646675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6855925" y="4619588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/>
          <p:nvPr/>
        </p:nvSpPr>
        <p:spPr>
          <a:xfrm>
            <a:off x="1825125" y="46650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>
            <a:off x="6855925" y="4619588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>
            <a:off x="3201025" y="4566750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>
            <a:off x="8347425" y="3224975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>
            <a:off x="344175" y="2204613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8321375" y="1434775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/>
          <p:nvPr/>
        </p:nvSpPr>
        <p:spPr>
          <a:xfrm>
            <a:off x="3946225" y="531250"/>
            <a:ext cx="73500" cy="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1"/>
          <p:cNvSpPr/>
          <p:nvPr/>
        </p:nvSpPr>
        <p:spPr>
          <a:xfrm>
            <a:off x="300825" y="3646675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6127600" y="3961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7853775" y="69542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"/>
          <p:cNvSpPr/>
          <p:nvPr/>
        </p:nvSpPr>
        <p:spPr>
          <a:xfrm>
            <a:off x="8689275" y="32265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1"/>
          <p:cNvSpPr/>
          <p:nvPr/>
        </p:nvSpPr>
        <p:spPr>
          <a:xfrm>
            <a:off x="8844175" y="249825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1"/>
          <p:cNvSpPr/>
          <p:nvPr/>
        </p:nvSpPr>
        <p:spPr>
          <a:xfrm>
            <a:off x="683250" y="449325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1"/>
          <p:cNvSpPr/>
          <p:nvPr/>
        </p:nvSpPr>
        <p:spPr>
          <a:xfrm>
            <a:off x="5940500" y="445142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1"/>
          <p:cNvGrpSpPr/>
          <p:nvPr/>
        </p:nvGrpSpPr>
        <p:grpSpPr>
          <a:xfrm>
            <a:off x="1976863" y="4797388"/>
            <a:ext cx="178225" cy="178225"/>
            <a:chOff x="6772475" y="3811500"/>
            <a:chExt cx="178225" cy="178225"/>
          </a:xfrm>
        </p:grpSpPr>
        <p:sp>
          <p:nvSpPr>
            <p:cNvPr id="353" name="Google Shape;353;p21"/>
            <p:cNvSpPr/>
            <p:nvPr/>
          </p:nvSpPr>
          <p:spPr>
            <a:xfrm>
              <a:off x="6832175" y="3871200"/>
              <a:ext cx="58800" cy="58800"/>
            </a:xfrm>
            <a:custGeom>
              <a:rect b="b" l="l" r="r" t="t"/>
              <a:pathLst>
                <a:path extrusionOk="0" h="2352" w="2352">
                  <a:moveTo>
                    <a:pt x="1" y="1"/>
                  </a:moveTo>
                  <a:lnTo>
                    <a:pt x="1" y="2352"/>
                  </a:lnTo>
                  <a:lnTo>
                    <a:pt x="2351" y="2352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6832175" y="3811500"/>
              <a:ext cx="58800" cy="59725"/>
            </a:xfrm>
            <a:custGeom>
              <a:rect b="b" l="l" r="r" t="t"/>
              <a:pathLst>
                <a:path extrusionOk="0" h="2389" w="2352">
                  <a:moveTo>
                    <a:pt x="1" y="0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6772475" y="3871200"/>
              <a:ext cx="59725" cy="58800"/>
            </a:xfrm>
            <a:custGeom>
              <a:rect b="b" l="l" r="r" t="t"/>
              <a:pathLst>
                <a:path extrusionOk="0" h="2352" w="2389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6890950" y="3871200"/>
              <a:ext cx="59750" cy="58800"/>
            </a:xfrm>
            <a:custGeom>
              <a:rect b="b" l="l" r="r" t="t"/>
              <a:pathLst>
                <a:path extrusionOk="0" h="2352" w="2390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6832175" y="3929975"/>
              <a:ext cx="58800" cy="59750"/>
            </a:xfrm>
            <a:custGeom>
              <a:rect b="b" l="l" r="r" t="t"/>
              <a:pathLst>
                <a:path extrusionOk="0" h="2390" w="2352">
                  <a:moveTo>
                    <a:pt x="1" y="1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1"/>
          <p:cNvGrpSpPr/>
          <p:nvPr/>
        </p:nvGrpSpPr>
        <p:grpSpPr>
          <a:xfrm>
            <a:off x="374325" y="1330050"/>
            <a:ext cx="178225" cy="178225"/>
            <a:chOff x="6772475" y="3811500"/>
            <a:chExt cx="178225" cy="178225"/>
          </a:xfrm>
        </p:grpSpPr>
        <p:sp>
          <p:nvSpPr>
            <p:cNvPr id="359" name="Google Shape;359;p21"/>
            <p:cNvSpPr/>
            <p:nvPr/>
          </p:nvSpPr>
          <p:spPr>
            <a:xfrm>
              <a:off x="6832175" y="3871200"/>
              <a:ext cx="58800" cy="58800"/>
            </a:xfrm>
            <a:custGeom>
              <a:rect b="b" l="l" r="r" t="t"/>
              <a:pathLst>
                <a:path extrusionOk="0" h="2352" w="2352">
                  <a:moveTo>
                    <a:pt x="1" y="1"/>
                  </a:moveTo>
                  <a:lnTo>
                    <a:pt x="1" y="2352"/>
                  </a:lnTo>
                  <a:lnTo>
                    <a:pt x="2351" y="2352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832175" y="3811500"/>
              <a:ext cx="58800" cy="59725"/>
            </a:xfrm>
            <a:custGeom>
              <a:rect b="b" l="l" r="r" t="t"/>
              <a:pathLst>
                <a:path extrusionOk="0" h="2389" w="2352">
                  <a:moveTo>
                    <a:pt x="1" y="0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772475" y="3871200"/>
              <a:ext cx="59725" cy="58800"/>
            </a:xfrm>
            <a:custGeom>
              <a:rect b="b" l="l" r="r" t="t"/>
              <a:pathLst>
                <a:path extrusionOk="0" h="2352" w="2389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890950" y="3871200"/>
              <a:ext cx="59750" cy="58800"/>
            </a:xfrm>
            <a:custGeom>
              <a:rect b="b" l="l" r="r" t="t"/>
              <a:pathLst>
                <a:path extrusionOk="0" h="2352" w="2390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6832175" y="3929975"/>
              <a:ext cx="58800" cy="59750"/>
            </a:xfrm>
            <a:custGeom>
              <a:rect b="b" l="l" r="r" t="t"/>
              <a:pathLst>
                <a:path extrusionOk="0" h="2390" w="2352">
                  <a:moveTo>
                    <a:pt x="1" y="1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21"/>
          <p:cNvGrpSpPr/>
          <p:nvPr/>
        </p:nvGrpSpPr>
        <p:grpSpPr>
          <a:xfrm>
            <a:off x="226481" y="230381"/>
            <a:ext cx="654857" cy="545738"/>
            <a:chOff x="3098431" y="2820919"/>
            <a:chExt cx="654857" cy="545738"/>
          </a:xfrm>
        </p:grpSpPr>
        <p:sp>
          <p:nvSpPr>
            <p:cNvPr id="365" name="Google Shape;365;p21"/>
            <p:cNvSpPr/>
            <p:nvPr/>
          </p:nvSpPr>
          <p:spPr>
            <a:xfrm>
              <a:off x="3425859" y="3312053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3262154" y="3312053"/>
              <a:ext cx="54587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3480446" y="3257466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1"/>
                  </a:moveTo>
                  <a:lnTo>
                    <a:pt x="0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3425859" y="3257466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3371273" y="3257466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3316723" y="3257466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1"/>
                  </a:lnTo>
                  <a:lnTo>
                    <a:pt x="3021" y="302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3262154" y="3257466"/>
              <a:ext cx="54587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3207604" y="3257466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3480446" y="3202934"/>
              <a:ext cx="54550" cy="54550"/>
            </a:xfrm>
            <a:custGeom>
              <a:rect b="b" l="l" r="r" t="t"/>
              <a:pathLst>
                <a:path extrusionOk="0" h="3018" w="3018">
                  <a:moveTo>
                    <a:pt x="0" y="0"/>
                  </a:moveTo>
                  <a:lnTo>
                    <a:pt x="0" y="3018"/>
                  </a:lnTo>
                  <a:lnTo>
                    <a:pt x="3018" y="3018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425859" y="3202934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0" y="0"/>
                  </a:moveTo>
                  <a:lnTo>
                    <a:pt x="0" y="3018"/>
                  </a:lnTo>
                  <a:lnTo>
                    <a:pt x="3020" y="3018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316723" y="3202934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1" y="0"/>
                  </a:moveTo>
                  <a:lnTo>
                    <a:pt x="1" y="3018"/>
                  </a:lnTo>
                  <a:lnTo>
                    <a:pt x="3021" y="3018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262154" y="3202934"/>
              <a:ext cx="54587" cy="54550"/>
            </a:xfrm>
            <a:custGeom>
              <a:rect b="b" l="l" r="r" t="t"/>
              <a:pathLst>
                <a:path extrusionOk="0" h="3018" w="3020">
                  <a:moveTo>
                    <a:pt x="0" y="0"/>
                  </a:moveTo>
                  <a:lnTo>
                    <a:pt x="0" y="3018"/>
                  </a:lnTo>
                  <a:lnTo>
                    <a:pt x="3020" y="3018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207604" y="3202934"/>
              <a:ext cx="54568" cy="54550"/>
            </a:xfrm>
            <a:custGeom>
              <a:rect b="b" l="l" r="r" t="t"/>
              <a:pathLst>
                <a:path extrusionOk="0" h="3018" w="3019">
                  <a:moveTo>
                    <a:pt x="1" y="0"/>
                  </a:moveTo>
                  <a:lnTo>
                    <a:pt x="1" y="3018"/>
                  </a:lnTo>
                  <a:lnTo>
                    <a:pt x="3018" y="3018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535032" y="3148347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0"/>
                  </a:moveTo>
                  <a:lnTo>
                    <a:pt x="0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480446" y="3148347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0"/>
                  </a:moveTo>
                  <a:lnTo>
                    <a:pt x="0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425859" y="3148347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3371273" y="3148347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0"/>
                  </a:moveTo>
                  <a:lnTo>
                    <a:pt x="1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316723" y="3148347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262154" y="3148347"/>
              <a:ext cx="54587" cy="54605"/>
            </a:xfrm>
            <a:custGeom>
              <a:rect b="b" l="l" r="r" t="t"/>
              <a:pathLst>
                <a:path extrusionOk="0" h="3021" w="3020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207604" y="3148347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3098431" y="3148347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3535032" y="3093761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1"/>
                  </a:moveTo>
                  <a:lnTo>
                    <a:pt x="0" y="3020"/>
                  </a:lnTo>
                  <a:lnTo>
                    <a:pt x="3018" y="3020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3425859" y="3093761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3371273" y="3093761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0"/>
                  </a:lnTo>
                  <a:lnTo>
                    <a:pt x="3020" y="3020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262154" y="3093761"/>
              <a:ext cx="54587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207604" y="3093761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098431" y="3093761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535032" y="3039228"/>
              <a:ext cx="54550" cy="54550"/>
            </a:xfrm>
            <a:custGeom>
              <a:rect b="b" l="l" r="r" t="t"/>
              <a:pathLst>
                <a:path extrusionOk="0" h="3018" w="3018">
                  <a:moveTo>
                    <a:pt x="0" y="0"/>
                  </a:moveTo>
                  <a:lnTo>
                    <a:pt x="0" y="3018"/>
                  </a:lnTo>
                  <a:lnTo>
                    <a:pt x="3018" y="3018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480446" y="3039228"/>
              <a:ext cx="54550" cy="54550"/>
            </a:xfrm>
            <a:custGeom>
              <a:rect b="b" l="l" r="r" t="t"/>
              <a:pathLst>
                <a:path extrusionOk="0" h="3018" w="3018">
                  <a:moveTo>
                    <a:pt x="0" y="0"/>
                  </a:moveTo>
                  <a:lnTo>
                    <a:pt x="0" y="3018"/>
                  </a:lnTo>
                  <a:lnTo>
                    <a:pt x="3018" y="3018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3425859" y="3039228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0" y="0"/>
                  </a:moveTo>
                  <a:lnTo>
                    <a:pt x="0" y="3018"/>
                  </a:lnTo>
                  <a:lnTo>
                    <a:pt x="3020" y="3018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3371273" y="3039228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1" y="0"/>
                  </a:moveTo>
                  <a:lnTo>
                    <a:pt x="1" y="3018"/>
                  </a:lnTo>
                  <a:lnTo>
                    <a:pt x="3020" y="3018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3316723" y="3039228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1" y="0"/>
                  </a:moveTo>
                  <a:lnTo>
                    <a:pt x="1" y="3018"/>
                  </a:lnTo>
                  <a:lnTo>
                    <a:pt x="3021" y="3018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3262154" y="3039228"/>
              <a:ext cx="54587" cy="54550"/>
            </a:xfrm>
            <a:custGeom>
              <a:rect b="b" l="l" r="r" t="t"/>
              <a:pathLst>
                <a:path extrusionOk="0" h="3018" w="3020">
                  <a:moveTo>
                    <a:pt x="0" y="0"/>
                  </a:moveTo>
                  <a:lnTo>
                    <a:pt x="0" y="3018"/>
                  </a:lnTo>
                  <a:lnTo>
                    <a:pt x="3020" y="3018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3207604" y="3039228"/>
              <a:ext cx="54568" cy="54550"/>
            </a:xfrm>
            <a:custGeom>
              <a:rect b="b" l="l" r="r" t="t"/>
              <a:pathLst>
                <a:path extrusionOk="0" h="3018" w="3019">
                  <a:moveTo>
                    <a:pt x="1" y="0"/>
                  </a:moveTo>
                  <a:lnTo>
                    <a:pt x="1" y="3018"/>
                  </a:lnTo>
                  <a:lnTo>
                    <a:pt x="3018" y="3018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3153017" y="3039228"/>
              <a:ext cx="54568" cy="54550"/>
            </a:xfrm>
            <a:custGeom>
              <a:rect b="b" l="l" r="r" t="t"/>
              <a:pathLst>
                <a:path extrusionOk="0" h="3018" w="3019">
                  <a:moveTo>
                    <a:pt x="1" y="0"/>
                  </a:moveTo>
                  <a:lnTo>
                    <a:pt x="1" y="3018"/>
                  </a:lnTo>
                  <a:lnTo>
                    <a:pt x="3018" y="3018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3098431" y="3039228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1" y="0"/>
                  </a:moveTo>
                  <a:lnTo>
                    <a:pt x="1" y="3018"/>
                  </a:lnTo>
                  <a:lnTo>
                    <a:pt x="3021" y="3018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3698701" y="2984642"/>
              <a:ext cx="54586" cy="54587"/>
            </a:xfrm>
            <a:custGeom>
              <a:rect b="b" l="l" r="r" t="t"/>
              <a:pathLst>
                <a:path extrusionOk="0" h="3020" w="3020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3644151" y="2984642"/>
              <a:ext cx="54568" cy="54587"/>
            </a:xfrm>
            <a:custGeom>
              <a:rect b="b" l="l" r="r" t="t"/>
              <a:pathLst>
                <a:path extrusionOk="0" h="3020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3589565" y="2984642"/>
              <a:ext cx="54605" cy="54587"/>
            </a:xfrm>
            <a:custGeom>
              <a:rect b="b" l="l" r="r" t="t"/>
              <a:pathLst>
                <a:path extrusionOk="0" h="3020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3535032" y="2984642"/>
              <a:ext cx="54550" cy="54587"/>
            </a:xfrm>
            <a:custGeom>
              <a:rect b="b" l="l" r="r" t="t"/>
              <a:pathLst>
                <a:path extrusionOk="0" h="3020" w="3018">
                  <a:moveTo>
                    <a:pt x="0" y="0"/>
                  </a:moveTo>
                  <a:lnTo>
                    <a:pt x="0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3480446" y="2984642"/>
              <a:ext cx="54550" cy="54587"/>
            </a:xfrm>
            <a:custGeom>
              <a:rect b="b" l="l" r="r" t="t"/>
              <a:pathLst>
                <a:path extrusionOk="0" h="3020" w="3018">
                  <a:moveTo>
                    <a:pt x="0" y="0"/>
                  </a:moveTo>
                  <a:lnTo>
                    <a:pt x="0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3425859" y="2984642"/>
              <a:ext cx="54605" cy="54587"/>
            </a:xfrm>
            <a:custGeom>
              <a:rect b="b" l="l" r="r" t="t"/>
              <a:pathLst>
                <a:path extrusionOk="0" h="3020" w="3021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371273" y="2984642"/>
              <a:ext cx="54605" cy="54587"/>
            </a:xfrm>
            <a:custGeom>
              <a:rect b="b" l="l" r="r" t="t"/>
              <a:pathLst>
                <a:path extrusionOk="0" h="3020" w="3021">
                  <a:moveTo>
                    <a:pt x="1" y="0"/>
                  </a:moveTo>
                  <a:lnTo>
                    <a:pt x="1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3316723" y="2984642"/>
              <a:ext cx="54605" cy="54587"/>
            </a:xfrm>
            <a:custGeom>
              <a:rect b="b" l="l" r="r" t="t"/>
              <a:pathLst>
                <a:path extrusionOk="0" h="3020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3262154" y="2984642"/>
              <a:ext cx="54587" cy="54587"/>
            </a:xfrm>
            <a:custGeom>
              <a:rect b="b" l="l" r="r" t="t"/>
              <a:pathLst>
                <a:path extrusionOk="0" h="3020" w="3020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207604" y="2984642"/>
              <a:ext cx="54568" cy="54587"/>
            </a:xfrm>
            <a:custGeom>
              <a:rect b="b" l="l" r="r" t="t"/>
              <a:pathLst>
                <a:path extrusionOk="0" h="3020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3153017" y="2984642"/>
              <a:ext cx="54568" cy="54587"/>
            </a:xfrm>
            <a:custGeom>
              <a:rect b="b" l="l" r="r" t="t"/>
              <a:pathLst>
                <a:path extrusionOk="0" h="3020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3589565" y="2930055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3425859" y="2930055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3371273" y="2930055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0"/>
                  </a:moveTo>
                  <a:lnTo>
                    <a:pt x="1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3207604" y="2930055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3589565" y="2875505"/>
              <a:ext cx="54605" cy="54568"/>
            </a:xfrm>
            <a:custGeom>
              <a:rect b="b" l="l" r="r" t="t"/>
              <a:pathLst>
                <a:path extrusionOk="0" h="3019" w="3021">
                  <a:moveTo>
                    <a:pt x="1" y="1"/>
                  </a:moveTo>
                  <a:lnTo>
                    <a:pt x="1" y="3018"/>
                  </a:lnTo>
                  <a:lnTo>
                    <a:pt x="3021" y="3018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3207604" y="2875505"/>
              <a:ext cx="54568" cy="54568"/>
            </a:xfrm>
            <a:custGeom>
              <a:rect b="b" l="l" r="r" t="t"/>
              <a:pathLst>
                <a:path extrusionOk="0" h="3019" w="3019">
                  <a:moveTo>
                    <a:pt x="1" y="1"/>
                  </a:moveTo>
                  <a:lnTo>
                    <a:pt x="1" y="3018"/>
                  </a:lnTo>
                  <a:lnTo>
                    <a:pt x="3018" y="3018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3644151" y="2820919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3589565" y="2820919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1"/>
                  </a:lnTo>
                  <a:lnTo>
                    <a:pt x="3021" y="302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535032" y="2820919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1"/>
                  </a:moveTo>
                  <a:lnTo>
                    <a:pt x="0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3262154" y="2820919"/>
              <a:ext cx="54587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3207604" y="2820919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3153017" y="2820919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21"/>
          <p:cNvGrpSpPr/>
          <p:nvPr/>
        </p:nvGrpSpPr>
        <p:grpSpPr>
          <a:xfrm>
            <a:off x="8138440" y="4299019"/>
            <a:ext cx="818581" cy="600289"/>
            <a:chOff x="5179315" y="2820919"/>
            <a:chExt cx="818581" cy="600289"/>
          </a:xfrm>
        </p:grpSpPr>
        <p:sp>
          <p:nvSpPr>
            <p:cNvPr id="425" name="Google Shape;425;p21"/>
            <p:cNvSpPr/>
            <p:nvPr/>
          </p:nvSpPr>
          <p:spPr>
            <a:xfrm>
              <a:off x="5561330" y="3366639"/>
              <a:ext cx="54550" cy="54568"/>
            </a:xfrm>
            <a:custGeom>
              <a:rect b="b" l="l" r="r" t="t"/>
              <a:pathLst>
                <a:path extrusionOk="0" h="3019" w="3018">
                  <a:moveTo>
                    <a:pt x="0" y="1"/>
                  </a:moveTo>
                  <a:lnTo>
                    <a:pt x="0" y="3018"/>
                  </a:lnTo>
                  <a:lnTo>
                    <a:pt x="3018" y="3018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5834154" y="3312053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1"/>
                  </a:lnTo>
                  <a:lnTo>
                    <a:pt x="3019" y="3021"/>
                  </a:lnTo>
                  <a:lnTo>
                    <a:pt x="301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5615863" y="3312053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1"/>
                  </a:lnTo>
                  <a:lnTo>
                    <a:pt x="3021" y="302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5561330" y="3312053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1"/>
                  </a:moveTo>
                  <a:lnTo>
                    <a:pt x="0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5506744" y="3312053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5288452" y="3312053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5779586" y="3257466"/>
              <a:ext cx="54586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5670449" y="3257466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1"/>
                  </a:lnTo>
                  <a:lnTo>
                    <a:pt x="3021" y="302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5615863" y="3257466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1"/>
                  </a:lnTo>
                  <a:lnTo>
                    <a:pt x="3021" y="302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5561330" y="3257466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1"/>
                  </a:moveTo>
                  <a:lnTo>
                    <a:pt x="0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5506744" y="3257466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5452157" y="3257466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5343038" y="3257466"/>
              <a:ext cx="54586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725036" y="3202934"/>
              <a:ext cx="54568" cy="54550"/>
            </a:xfrm>
            <a:custGeom>
              <a:rect b="b" l="l" r="r" t="t"/>
              <a:pathLst>
                <a:path extrusionOk="0" h="3018" w="3019">
                  <a:moveTo>
                    <a:pt x="1" y="0"/>
                  </a:moveTo>
                  <a:lnTo>
                    <a:pt x="1" y="3018"/>
                  </a:lnTo>
                  <a:lnTo>
                    <a:pt x="3018" y="3018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5670449" y="3202934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1" y="0"/>
                  </a:moveTo>
                  <a:lnTo>
                    <a:pt x="1" y="3018"/>
                  </a:lnTo>
                  <a:lnTo>
                    <a:pt x="3021" y="3018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5615863" y="3202934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1" y="0"/>
                  </a:moveTo>
                  <a:lnTo>
                    <a:pt x="1" y="3018"/>
                  </a:lnTo>
                  <a:lnTo>
                    <a:pt x="3021" y="3018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5561330" y="3202934"/>
              <a:ext cx="54550" cy="54550"/>
            </a:xfrm>
            <a:custGeom>
              <a:rect b="b" l="l" r="r" t="t"/>
              <a:pathLst>
                <a:path extrusionOk="0" h="3018" w="3018">
                  <a:moveTo>
                    <a:pt x="0" y="0"/>
                  </a:moveTo>
                  <a:lnTo>
                    <a:pt x="0" y="3018"/>
                  </a:lnTo>
                  <a:lnTo>
                    <a:pt x="3018" y="3018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5506744" y="3202934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0" y="0"/>
                  </a:moveTo>
                  <a:lnTo>
                    <a:pt x="0" y="3018"/>
                  </a:lnTo>
                  <a:lnTo>
                    <a:pt x="3020" y="3018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5452157" y="3202934"/>
              <a:ext cx="54605" cy="54550"/>
            </a:xfrm>
            <a:custGeom>
              <a:rect b="b" l="l" r="r" t="t"/>
              <a:pathLst>
                <a:path extrusionOk="0" h="3018" w="3021">
                  <a:moveTo>
                    <a:pt x="0" y="0"/>
                  </a:moveTo>
                  <a:lnTo>
                    <a:pt x="0" y="3018"/>
                  </a:lnTo>
                  <a:lnTo>
                    <a:pt x="3020" y="3018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5397607" y="3202934"/>
              <a:ext cx="54568" cy="54550"/>
            </a:xfrm>
            <a:custGeom>
              <a:rect b="b" l="l" r="r" t="t"/>
              <a:pathLst>
                <a:path extrusionOk="0" h="3018" w="3019">
                  <a:moveTo>
                    <a:pt x="1" y="0"/>
                  </a:moveTo>
                  <a:lnTo>
                    <a:pt x="1" y="3018"/>
                  </a:lnTo>
                  <a:lnTo>
                    <a:pt x="3018" y="3018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5725036" y="3148347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5670449" y="3148347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5452157" y="3148347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397607" y="3148347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5834154" y="3093761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0"/>
                  </a:lnTo>
                  <a:lnTo>
                    <a:pt x="3019" y="3020"/>
                  </a:lnTo>
                  <a:lnTo>
                    <a:pt x="301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779586" y="3093761"/>
              <a:ext cx="54586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5725036" y="3093761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5670449" y="3093761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5561330" y="3093761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1"/>
                  </a:moveTo>
                  <a:lnTo>
                    <a:pt x="0" y="3020"/>
                  </a:lnTo>
                  <a:lnTo>
                    <a:pt x="3018" y="3020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5452157" y="3093761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5397607" y="3093761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5343038" y="3093761"/>
              <a:ext cx="54586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5288452" y="3093761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5834154" y="3039228"/>
              <a:ext cx="54568" cy="54550"/>
            </a:xfrm>
            <a:custGeom>
              <a:rect b="b" l="l" r="r" t="t"/>
              <a:pathLst>
                <a:path extrusionOk="0" h="3018" w="3019">
                  <a:moveTo>
                    <a:pt x="1" y="0"/>
                  </a:moveTo>
                  <a:lnTo>
                    <a:pt x="1" y="3018"/>
                  </a:lnTo>
                  <a:lnTo>
                    <a:pt x="3019" y="3018"/>
                  </a:lnTo>
                  <a:lnTo>
                    <a:pt x="3019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5779586" y="3041000"/>
              <a:ext cx="54586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5725036" y="3041000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5670449" y="3041000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1"/>
                  </a:lnTo>
                  <a:lnTo>
                    <a:pt x="3021" y="302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5615863" y="3041000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1"/>
                  </a:lnTo>
                  <a:lnTo>
                    <a:pt x="3021" y="302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5561330" y="3041000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1"/>
                  </a:moveTo>
                  <a:lnTo>
                    <a:pt x="0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5506744" y="3041000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5452157" y="3041000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5397607" y="3041000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5343038" y="3041000"/>
              <a:ext cx="54586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5288452" y="3041000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5943291" y="2984642"/>
              <a:ext cx="54605" cy="54587"/>
            </a:xfrm>
            <a:custGeom>
              <a:rect b="b" l="l" r="r" t="t"/>
              <a:pathLst>
                <a:path extrusionOk="0" h="3020" w="3021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5888705" y="2984642"/>
              <a:ext cx="54605" cy="54587"/>
            </a:xfrm>
            <a:custGeom>
              <a:rect b="b" l="l" r="r" t="t"/>
              <a:pathLst>
                <a:path extrusionOk="0" h="3020" w="3021">
                  <a:moveTo>
                    <a:pt x="1" y="0"/>
                  </a:moveTo>
                  <a:lnTo>
                    <a:pt x="1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5834154" y="2984642"/>
              <a:ext cx="54568" cy="54587"/>
            </a:xfrm>
            <a:custGeom>
              <a:rect b="b" l="l" r="r" t="t"/>
              <a:pathLst>
                <a:path extrusionOk="0" h="3020" w="3019">
                  <a:moveTo>
                    <a:pt x="1" y="0"/>
                  </a:moveTo>
                  <a:lnTo>
                    <a:pt x="1" y="3020"/>
                  </a:lnTo>
                  <a:lnTo>
                    <a:pt x="3019" y="3020"/>
                  </a:lnTo>
                  <a:lnTo>
                    <a:pt x="3019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5779586" y="2984642"/>
              <a:ext cx="54586" cy="54587"/>
            </a:xfrm>
            <a:custGeom>
              <a:rect b="b" l="l" r="r" t="t"/>
              <a:pathLst>
                <a:path extrusionOk="0" h="3020" w="3020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5725036" y="2984642"/>
              <a:ext cx="54568" cy="54587"/>
            </a:xfrm>
            <a:custGeom>
              <a:rect b="b" l="l" r="r" t="t"/>
              <a:pathLst>
                <a:path extrusionOk="0" h="3020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5615863" y="2984642"/>
              <a:ext cx="54605" cy="54587"/>
            </a:xfrm>
            <a:custGeom>
              <a:rect b="b" l="l" r="r" t="t"/>
              <a:pathLst>
                <a:path extrusionOk="0" h="3020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5561330" y="2984642"/>
              <a:ext cx="54550" cy="54587"/>
            </a:xfrm>
            <a:custGeom>
              <a:rect b="b" l="l" r="r" t="t"/>
              <a:pathLst>
                <a:path extrusionOk="0" h="3020" w="3018">
                  <a:moveTo>
                    <a:pt x="0" y="0"/>
                  </a:moveTo>
                  <a:lnTo>
                    <a:pt x="0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5397607" y="2984642"/>
              <a:ext cx="54568" cy="54587"/>
            </a:xfrm>
            <a:custGeom>
              <a:rect b="b" l="l" r="r" t="t"/>
              <a:pathLst>
                <a:path extrusionOk="0" h="3020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5343038" y="2984642"/>
              <a:ext cx="54586" cy="54587"/>
            </a:xfrm>
            <a:custGeom>
              <a:rect b="b" l="l" r="r" t="t"/>
              <a:pathLst>
                <a:path extrusionOk="0" h="3020" w="3020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5288452" y="2984642"/>
              <a:ext cx="54605" cy="54587"/>
            </a:xfrm>
            <a:custGeom>
              <a:rect b="b" l="l" r="r" t="t"/>
              <a:pathLst>
                <a:path extrusionOk="0" h="3020" w="3021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5233902" y="2984642"/>
              <a:ext cx="54568" cy="54587"/>
            </a:xfrm>
            <a:custGeom>
              <a:rect b="b" l="l" r="r" t="t"/>
              <a:pathLst>
                <a:path extrusionOk="0" h="3020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5179315" y="2984642"/>
              <a:ext cx="54605" cy="54587"/>
            </a:xfrm>
            <a:custGeom>
              <a:rect b="b" l="l" r="r" t="t"/>
              <a:pathLst>
                <a:path extrusionOk="0" h="3020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5943291" y="2930055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5888705" y="2930055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0"/>
                  </a:moveTo>
                  <a:lnTo>
                    <a:pt x="1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5834154" y="2930055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0"/>
                  </a:moveTo>
                  <a:lnTo>
                    <a:pt x="1" y="3020"/>
                  </a:lnTo>
                  <a:lnTo>
                    <a:pt x="3019" y="3020"/>
                  </a:lnTo>
                  <a:lnTo>
                    <a:pt x="3019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5725036" y="2930055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5615863" y="2930055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5561330" y="2930055"/>
              <a:ext cx="54550" cy="54605"/>
            </a:xfrm>
            <a:custGeom>
              <a:rect b="b" l="l" r="r" t="t"/>
              <a:pathLst>
                <a:path extrusionOk="0" h="3021" w="3018">
                  <a:moveTo>
                    <a:pt x="0" y="0"/>
                  </a:moveTo>
                  <a:lnTo>
                    <a:pt x="0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397607" y="2930055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5288452" y="2930055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0"/>
                  </a:moveTo>
                  <a:lnTo>
                    <a:pt x="0" y="3020"/>
                  </a:lnTo>
                  <a:lnTo>
                    <a:pt x="3020" y="3020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5233902" y="2930055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0"/>
                  </a:moveTo>
                  <a:lnTo>
                    <a:pt x="1" y="3020"/>
                  </a:lnTo>
                  <a:lnTo>
                    <a:pt x="3018" y="3020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5179315" y="2930055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0"/>
                  </a:moveTo>
                  <a:lnTo>
                    <a:pt x="1" y="3020"/>
                  </a:lnTo>
                  <a:lnTo>
                    <a:pt x="3021" y="3020"/>
                  </a:lnTo>
                  <a:lnTo>
                    <a:pt x="302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888705" y="2875505"/>
              <a:ext cx="54605" cy="54568"/>
            </a:xfrm>
            <a:custGeom>
              <a:rect b="b" l="l" r="r" t="t"/>
              <a:pathLst>
                <a:path extrusionOk="0" h="3019" w="3021">
                  <a:moveTo>
                    <a:pt x="1" y="1"/>
                  </a:moveTo>
                  <a:lnTo>
                    <a:pt x="1" y="3018"/>
                  </a:lnTo>
                  <a:lnTo>
                    <a:pt x="3020" y="3018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725036" y="2875505"/>
              <a:ext cx="54568" cy="54568"/>
            </a:xfrm>
            <a:custGeom>
              <a:rect b="b" l="l" r="r" t="t"/>
              <a:pathLst>
                <a:path extrusionOk="0" h="3019" w="3019">
                  <a:moveTo>
                    <a:pt x="1" y="1"/>
                  </a:moveTo>
                  <a:lnTo>
                    <a:pt x="1" y="3018"/>
                  </a:lnTo>
                  <a:lnTo>
                    <a:pt x="3018" y="3018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5670449" y="2875505"/>
              <a:ext cx="54605" cy="54568"/>
            </a:xfrm>
            <a:custGeom>
              <a:rect b="b" l="l" r="r" t="t"/>
              <a:pathLst>
                <a:path extrusionOk="0" h="3019" w="3021">
                  <a:moveTo>
                    <a:pt x="1" y="1"/>
                  </a:moveTo>
                  <a:lnTo>
                    <a:pt x="1" y="3018"/>
                  </a:lnTo>
                  <a:lnTo>
                    <a:pt x="3021" y="3018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5615863" y="2875505"/>
              <a:ext cx="54605" cy="54568"/>
            </a:xfrm>
            <a:custGeom>
              <a:rect b="b" l="l" r="r" t="t"/>
              <a:pathLst>
                <a:path extrusionOk="0" h="3019" w="3021">
                  <a:moveTo>
                    <a:pt x="1" y="1"/>
                  </a:moveTo>
                  <a:lnTo>
                    <a:pt x="1" y="3018"/>
                  </a:lnTo>
                  <a:lnTo>
                    <a:pt x="3021" y="3018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5561330" y="2875505"/>
              <a:ext cx="54550" cy="54568"/>
            </a:xfrm>
            <a:custGeom>
              <a:rect b="b" l="l" r="r" t="t"/>
              <a:pathLst>
                <a:path extrusionOk="0" h="3019" w="3018">
                  <a:moveTo>
                    <a:pt x="0" y="1"/>
                  </a:moveTo>
                  <a:lnTo>
                    <a:pt x="0" y="3018"/>
                  </a:lnTo>
                  <a:lnTo>
                    <a:pt x="3018" y="3018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5506744" y="2875505"/>
              <a:ext cx="54605" cy="54568"/>
            </a:xfrm>
            <a:custGeom>
              <a:rect b="b" l="l" r="r" t="t"/>
              <a:pathLst>
                <a:path extrusionOk="0" h="3019" w="3021">
                  <a:moveTo>
                    <a:pt x="0" y="1"/>
                  </a:moveTo>
                  <a:lnTo>
                    <a:pt x="0" y="3018"/>
                  </a:lnTo>
                  <a:lnTo>
                    <a:pt x="3020" y="3018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5452157" y="2875505"/>
              <a:ext cx="54605" cy="54568"/>
            </a:xfrm>
            <a:custGeom>
              <a:rect b="b" l="l" r="r" t="t"/>
              <a:pathLst>
                <a:path extrusionOk="0" h="3019" w="3021">
                  <a:moveTo>
                    <a:pt x="0" y="1"/>
                  </a:moveTo>
                  <a:lnTo>
                    <a:pt x="0" y="3018"/>
                  </a:lnTo>
                  <a:lnTo>
                    <a:pt x="3020" y="3018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5397607" y="2875505"/>
              <a:ext cx="54568" cy="54568"/>
            </a:xfrm>
            <a:custGeom>
              <a:rect b="b" l="l" r="r" t="t"/>
              <a:pathLst>
                <a:path extrusionOk="0" h="3019" w="3019">
                  <a:moveTo>
                    <a:pt x="1" y="1"/>
                  </a:moveTo>
                  <a:lnTo>
                    <a:pt x="1" y="3018"/>
                  </a:lnTo>
                  <a:lnTo>
                    <a:pt x="3018" y="3018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5233902" y="2875505"/>
              <a:ext cx="54568" cy="54568"/>
            </a:xfrm>
            <a:custGeom>
              <a:rect b="b" l="l" r="r" t="t"/>
              <a:pathLst>
                <a:path extrusionOk="0" h="3019" w="3019">
                  <a:moveTo>
                    <a:pt x="1" y="1"/>
                  </a:moveTo>
                  <a:lnTo>
                    <a:pt x="1" y="3018"/>
                  </a:lnTo>
                  <a:lnTo>
                    <a:pt x="3018" y="3018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5779586" y="2820919"/>
              <a:ext cx="54586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5725036" y="2820919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5670449" y="2820919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1" y="1"/>
                  </a:moveTo>
                  <a:lnTo>
                    <a:pt x="1" y="3021"/>
                  </a:lnTo>
                  <a:lnTo>
                    <a:pt x="3021" y="302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5452157" y="2820919"/>
              <a:ext cx="54605" cy="54605"/>
            </a:xfrm>
            <a:custGeom>
              <a:rect b="b" l="l" r="r" t="t"/>
              <a:pathLst>
                <a:path extrusionOk="0" h="3021" w="3021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397607" y="2820919"/>
              <a:ext cx="54568" cy="54605"/>
            </a:xfrm>
            <a:custGeom>
              <a:rect b="b" l="l" r="r" t="t"/>
              <a:pathLst>
                <a:path extrusionOk="0" h="3021" w="3019">
                  <a:moveTo>
                    <a:pt x="1" y="1"/>
                  </a:moveTo>
                  <a:lnTo>
                    <a:pt x="1" y="3021"/>
                  </a:lnTo>
                  <a:lnTo>
                    <a:pt x="3018" y="3021"/>
                  </a:lnTo>
                  <a:lnTo>
                    <a:pt x="30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343038" y="2820919"/>
              <a:ext cx="54586" cy="54605"/>
            </a:xfrm>
            <a:custGeom>
              <a:rect b="b" l="l" r="r" t="t"/>
              <a:pathLst>
                <a:path extrusionOk="0" h="3021" w="3020">
                  <a:moveTo>
                    <a:pt x="0" y="1"/>
                  </a:moveTo>
                  <a:lnTo>
                    <a:pt x="0" y="3021"/>
                  </a:lnTo>
                  <a:lnTo>
                    <a:pt x="3020" y="3021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21"/>
          <p:cNvGrpSpPr/>
          <p:nvPr/>
        </p:nvGrpSpPr>
        <p:grpSpPr>
          <a:xfrm>
            <a:off x="3945738" y="4442088"/>
            <a:ext cx="1252525" cy="322800"/>
            <a:chOff x="3946225" y="4442088"/>
            <a:chExt cx="1252525" cy="322800"/>
          </a:xfrm>
        </p:grpSpPr>
        <p:grpSp>
          <p:nvGrpSpPr>
            <p:cNvPr id="507" name="Google Shape;507;p21"/>
            <p:cNvGrpSpPr/>
            <p:nvPr/>
          </p:nvGrpSpPr>
          <p:grpSpPr>
            <a:xfrm>
              <a:off x="4386225" y="4442088"/>
              <a:ext cx="372525" cy="322800"/>
              <a:chOff x="4386225" y="4090138"/>
              <a:chExt cx="372525" cy="322800"/>
            </a:xfrm>
          </p:grpSpPr>
          <p:sp>
            <p:nvSpPr>
              <p:cNvPr id="508" name="Google Shape;508;p21"/>
              <p:cNvSpPr/>
              <p:nvPr/>
            </p:nvSpPr>
            <p:spPr>
              <a:xfrm>
                <a:off x="471797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4551150" y="4371213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0" y="0"/>
                    </a:moveTo>
                    <a:lnTo>
                      <a:pt x="0" y="1668"/>
                    </a:lnTo>
                    <a:lnTo>
                      <a:pt x="1668" y="1668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4426975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4592850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4634550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4467725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4467725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>
                <a:off x="4634550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>
                <a:off x="4551150" y="4173563"/>
                <a:ext cx="41725" cy="40775"/>
              </a:xfrm>
              <a:custGeom>
                <a:rect b="b" l="l" r="r" t="t"/>
                <a:pathLst>
                  <a:path extrusionOk="0" h="1631" w="1669">
                    <a:moveTo>
                      <a:pt x="0" y="0"/>
                    </a:moveTo>
                    <a:lnTo>
                      <a:pt x="0" y="1630"/>
                    </a:lnTo>
                    <a:lnTo>
                      <a:pt x="1668" y="1630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>
                <a:off x="442697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>
                <a:off x="45094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4467738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455162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463410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4592388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46753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471797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438622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438622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450945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446773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4551625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463410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459238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4509450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4551625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4592388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5" name="Google Shape;535;p21"/>
            <p:cNvGrpSpPr/>
            <p:nvPr/>
          </p:nvGrpSpPr>
          <p:grpSpPr>
            <a:xfrm>
              <a:off x="4826225" y="4442088"/>
              <a:ext cx="372525" cy="322800"/>
              <a:chOff x="4826225" y="4090138"/>
              <a:chExt cx="372525" cy="322800"/>
            </a:xfrm>
          </p:grpSpPr>
          <p:sp>
            <p:nvSpPr>
              <p:cNvPr id="536" name="Google Shape;536;p21"/>
              <p:cNvSpPr/>
              <p:nvPr/>
            </p:nvSpPr>
            <p:spPr>
              <a:xfrm>
                <a:off x="515797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4991150" y="4371213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0" y="0"/>
                    </a:moveTo>
                    <a:lnTo>
                      <a:pt x="0" y="1668"/>
                    </a:lnTo>
                    <a:lnTo>
                      <a:pt x="1668" y="1668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4866975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5032850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5074550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4907725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4991150" y="4173563"/>
                <a:ext cx="41725" cy="40775"/>
              </a:xfrm>
              <a:custGeom>
                <a:rect b="b" l="l" r="r" t="t"/>
                <a:pathLst>
                  <a:path extrusionOk="0" h="1631" w="1669">
                    <a:moveTo>
                      <a:pt x="0" y="0"/>
                    </a:moveTo>
                    <a:lnTo>
                      <a:pt x="0" y="1630"/>
                    </a:lnTo>
                    <a:lnTo>
                      <a:pt x="1668" y="1630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486697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51153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515797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482622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482622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490773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507410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949450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5032388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5074550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4907725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21"/>
            <p:cNvGrpSpPr/>
            <p:nvPr/>
          </p:nvGrpSpPr>
          <p:grpSpPr>
            <a:xfrm>
              <a:off x="3946225" y="4442088"/>
              <a:ext cx="372525" cy="322800"/>
              <a:chOff x="3946225" y="4090138"/>
              <a:chExt cx="372525" cy="322800"/>
            </a:xfrm>
          </p:grpSpPr>
          <p:sp>
            <p:nvSpPr>
              <p:cNvPr id="555" name="Google Shape;555;p21"/>
              <p:cNvSpPr/>
              <p:nvPr/>
            </p:nvSpPr>
            <p:spPr>
              <a:xfrm>
                <a:off x="427797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4111150" y="4371213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0" y="0"/>
                    </a:moveTo>
                    <a:lnTo>
                      <a:pt x="0" y="1668"/>
                    </a:lnTo>
                    <a:lnTo>
                      <a:pt x="1668" y="1668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3986975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4152850" y="4131838"/>
                <a:ext cx="124200" cy="40800"/>
              </a:xfrm>
              <a:custGeom>
                <a:rect b="b" l="l" r="r" t="t"/>
                <a:pathLst>
                  <a:path extrusionOk="0" h="1632" w="4968">
                    <a:moveTo>
                      <a:pt x="0" y="1"/>
                    </a:moveTo>
                    <a:lnTo>
                      <a:pt x="0" y="1631"/>
                    </a:lnTo>
                    <a:lnTo>
                      <a:pt x="4967" y="1631"/>
                    </a:lnTo>
                    <a:lnTo>
                      <a:pt x="4967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4194550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4027725" y="4090138"/>
                <a:ext cx="41725" cy="41725"/>
              </a:xfrm>
              <a:custGeom>
                <a:rect b="b" l="l" r="r" t="t"/>
                <a:pathLst>
                  <a:path extrusionOk="0" h="1669" w="1669">
                    <a:moveTo>
                      <a:pt x="1" y="1"/>
                    </a:moveTo>
                    <a:lnTo>
                      <a:pt x="1" y="1669"/>
                    </a:lnTo>
                    <a:lnTo>
                      <a:pt x="1669" y="1669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4027725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4194550" y="41318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4111150" y="4173563"/>
                <a:ext cx="41725" cy="40775"/>
              </a:xfrm>
              <a:custGeom>
                <a:rect b="b" l="l" r="r" t="t"/>
                <a:pathLst>
                  <a:path extrusionOk="0" h="1631" w="1669">
                    <a:moveTo>
                      <a:pt x="0" y="0"/>
                    </a:moveTo>
                    <a:lnTo>
                      <a:pt x="0" y="1630"/>
                    </a:lnTo>
                    <a:lnTo>
                      <a:pt x="1668" y="1630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1"/>
              <p:cNvSpPr/>
              <p:nvPr/>
            </p:nvSpPr>
            <p:spPr>
              <a:xfrm>
                <a:off x="398697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>
                <a:off x="40694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4027738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4111625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419410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4152388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4235350" y="4256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>
                <a:off x="427797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3946225" y="4215244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3946225" y="4173556"/>
                <a:ext cx="40775" cy="40800"/>
              </a:xfrm>
              <a:custGeom>
                <a:rect b="b" l="l" r="r" t="t"/>
                <a:pathLst>
                  <a:path extrusionOk="0" h="3299" w="1631">
                    <a:moveTo>
                      <a:pt x="0" y="0"/>
                    </a:moveTo>
                    <a:lnTo>
                      <a:pt x="0" y="3299"/>
                    </a:lnTo>
                    <a:lnTo>
                      <a:pt x="1630" y="3299"/>
                    </a:lnTo>
                    <a:lnTo>
                      <a:pt x="163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406945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402773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4111625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>
                <a:off x="4194100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4152388" y="42932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4069450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4111625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4152388" y="43340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3986975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4069450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4027738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4111625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4194100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4152388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4235350" y="421526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3986975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4069450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4027738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111625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4194100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4152388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4235350" y="4173538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4027738" y="413181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4194100" y="4131813"/>
                <a:ext cx="41725" cy="40800"/>
              </a:xfrm>
              <a:custGeom>
                <a:rect b="b" l="l" r="r" t="t"/>
                <a:pathLst>
                  <a:path extrusionOk="0" h="1632" w="1669">
                    <a:moveTo>
                      <a:pt x="1" y="1"/>
                    </a:moveTo>
                    <a:lnTo>
                      <a:pt x="1" y="1631"/>
                    </a:lnTo>
                    <a:lnTo>
                      <a:pt x="1669" y="1631"/>
                    </a:lnTo>
                    <a:lnTo>
                      <a:pt x="1669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2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2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2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2" name="Google Shape;602;p22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23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2">
    <p:bg>
      <p:bgPr>
        <a:solidFill>
          <a:schemeClr val="lt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4"/>
          <p:cNvSpPr txBox="1"/>
          <p:nvPr>
            <p:ph hasCustomPrompt="1"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9" name="Google Shape;609;p24"/>
          <p:cNvSpPr txBox="1"/>
          <p:nvPr>
            <p:ph idx="1" type="subTitle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10" name="Google Shape;610;p24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24"/>
          <p:cNvSpPr txBox="1"/>
          <p:nvPr>
            <p:ph hasCustomPrompt="1" idx="3" type="title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2" name="Google Shape;612;p24"/>
          <p:cNvSpPr txBox="1"/>
          <p:nvPr>
            <p:ph idx="4" type="subTitle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13" name="Google Shape;613;p24"/>
          <p:cNvSpPr txBox="1"/>
          <p:nvPr>
            <p:ph hasCustomPrompt="1" idx="5" type="title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4" name="Google Shape;614;p24"/>
          <p:cNvSpPr txBox="1"/>
          <p:nvPr>
            <p:ph idx="6" type="subTitle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15" name="Google Shape;615;p24"/>
          <p:cNvSpPr txBox="1"/>
          <p:nvPr>
            <p:ph hasCustomPrompt="1" idx="7" type="title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24"/>
          <p:cNvSpPr txBox="1"/>
          <p:nvPr>
            <p:ph idx="8" type="subTitle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17" name="Google Shape;617;p24"/>
          <p:cNvSpPr txBox="1"/>
          <p:nvPr>
            <p:ph hasCustomPrompt="1" idx="9" type="title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8" name="Google Shape;618;p24"/>
          <p:cNvSpPr txBox="1"/>
          <p:nvPr>
            <p:ph idx="13" type="subTitle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19" name="Google Shape;619;p24"/>
          <p:cNvSpPr txBox="1"/>
          <p:nvPr>
            <p:ph hasCustomPrompt="1" idx="14" type="title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0" name="Google Shape;620;p24"/>
          <p:cNvSpPr txBox="1"/>
          <p:nvPr>
            <p:ph idx="15" type="subTitle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21" name="Google Shape;621;p24"/>
          <p:cNvSpPr txBox="1"/>
          <p:nvPr>
            <p:ph hasCustomPrompt="1" idx="16" type="title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2" name="Google Shape;622;p24"/>
          <p:cNvSpPr txBox="1"/>
          <p:nvPr>
            <p:ph idx="17" type="subTitle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23" name="Google Shape;623;p24"/>
          <p:cNvSpPr txBox="1"/>
          <p:nvPr>
            <p:ph hasCustomPrompt="1" idx="18" type="title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4" name="Google Shape;624;p24"/>
          <p:cNvSpPr txBox="1"/>
          <p:nvPr>
            <p:ph idx="19" type="subTitle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25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 flipH="1" rot="10800000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5"/>
          <p:cNvSpPr txBox="1"/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8" name="Google Shape;628;p25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26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6"/>
          <p:cNvPicPr preferRelativeResize="0"/>
          <p:nvPr/>
        </p:nvPicPr>
        <p:blipFill rotWithShape="1">
          <a:blip r:embed="rId3">
            <a:alphaModFix/>
          </a:blip>
          <a:srcRect b="-40" l="36283" r="-6" t="3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6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3" name="Google Shape;633;p26"/>
          <p:cNvSpPr txBox="1"/>
          <p:nvPr>
            <p:ph hasCustomPrompt="1"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26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solidFill>
          <a:schemeClr val="lt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27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7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8" name="Google Shape;638;p27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bg>
      <p:bgPr>
        <a:solidFill>
          <a:schemeClr val="lt1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28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8"/>
          <p:cNvSpPr txBox="1"/>
          <p:nvPr>
            <p:ph idx="1" type="subTitle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2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3" name="Google Shape;643;p28"/>
          <p:cNvSpPr txBox="1"/>
          <p:nvPr>
            <p:ph idx="2" type="subTitle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chemeClr val="l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29"/>
          <p:cNvPicPr preferRelativeResize="0"/>
          <p:nvPr/>
        </p:nvPicPr>
        <p:blipFill rotWithShape="1">
          <a:blip r:embed="rId2">
            <a:alphaModFix/>
          </a:blip>
          <a:srcRect b="41635" l="174697" r="177064" t="-83399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9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7" name="Google Shape;647;p29"/>
          <p:cNvSpPr txBox="1"/>
          <p:nvPr>
            <p:ph idx="1" type="body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29"/>
          <p:cNvSpPr/>
          <p:nvPr>
            <p:ph idx="2" type="pic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1_1"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30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0"/>
          <p:cNvSpPr txBox="1"/>
          <p:nvPr>
            <p:ph idx="1" type="subTitle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3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" name="Google Shape;653;p30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30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55" name="Google Shape;655;p30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250">
                <a:solidFill>
                  <a:schemeClr val="accent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>
                <a:solidFill>
                  <a:schemeClr val="accent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>
                <a:solidFill>
                  <a:schemeClr val="accent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>
                <a:solidFill>
                  <a:schemeClr val="accent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>
                <a:solidFill>
                  <a:schemeClr val="accent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>
                <a:solidFill>
                  <a:schemeClr val="accent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>
                <a:solidFill>
                  <a:schemeClr val="accent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>
                <a:solidFill>
                  <a:schemeClr val="accent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539998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344175" y="7625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300825" y="3646675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639525" y="3720175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505575" y="2120713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7231738" y="256475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8670138" y="1589263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CUSTOM_1_1">
    <p:bg>
      <p:bgPr>
        <a:solidFill>
          <a:schemeClr val="lt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_2">
    <p:bg>
      <p:bgPr>
        <a:solidFill>
          <a:schemeClr val="lt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32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2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2"/>
          <p:cNvSpPr txBox="1"/>
          <p:nvPr>
            <p:ph idx="1" type="subTitle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3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3" name="Google Shape;663;p32"/>
          <p:cNvSpPr txBox="1"/>
          <p:nvPr>
            <p:ph idx="2" type="subTitle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64" name="Google Shape;664;p32"/>
          <p:cNvSpPr txBox="1"/>
          <p:nvPr>
            <p:ph idx="3" type="subTitle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32"/>
          <p:cNvSpPr txBox="1"/>
          <p:nvPr>
            <p:ph idx="4" type="subTitle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66" name="Google Shape;666;p32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32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33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3"/>
          <p:cNvSpPr txBox="1"/>
          <p:nvPr>
            <p:ph idx="1" type="subTitle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3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2" name="Google Shape;672;p33"/>
          <p:cNvSpPr txBox="1"/>
          <p:nvPr>
            <p:ph idx="2" type="subTitle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33"/>
          <p:cNvSpPr txBox="1"/>
          <p:nvPr>
            <p:ph idx="3" type="subTitle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74" name="Google Shape;674;p33"/>
          <p:cNvSpPr txBox="1"/>
          <p:nvPr>
            <p:ph idx="4" type="subTitle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75" name="Google Shape;675;p33"/>
          <p:cNvSpPr txBox="1"/>
          <p:nvPr>
            <p:ph idx="5" type="subTitle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33"/>
          <p:cNvSpPr txBox="1"/>
          <p:nvPr>
            <p:ph idx="6" type="subTitle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33"/>
          <p:cNvSpPr txBox="1"/>
          <p:nvPr>
            <p:ph idx="7" type="subTitle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78" name="Google Shape;678;p33"/>
          <p:cNvSpPr txBox="1"/>
          <p:nvPr>
            <p:ph idx="8" type="subTitle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4"/>
          <p:cNvSpPr txBox="1"/>
          <p:nvPr>
            <p:ph idx="1" type="subTitle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34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2" name="Google Shape;682;p34"/>
          <p:cNvSpPr txBox="1"/>
          <p:nvPr>
            <p:ph idx="2" type="subTitle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34"/>
          <p:cNvSpPr txBox="1"/>
          <p:nvPr>
            <p:ph idx="3" type="subTitle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4" name="Google Shape;684;p34"/>
          <p:cNvSpPr txBox="1"/>
          <p:nvPr>
            <p:ph idx="4" type="subTitle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5" name="Google Shape;685;p34"/>
          <p:cNvSpPr txBox="1"/>
          <p:nvPr>
            <p:ph idx="5" type="subTitle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34"/>
          <p:cNvSpPr txBox="1"/>
          <p:nvPr>
            <p:ph idx="6" type="subTitle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34"/>
          <p:cNvSpPr txBox="1"/>
          <p:nvPr>
            <p:ph idx="7" type="subTitle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8" name="Google Shape;688;p34"/>
          <p:cNvSpPr txBox="1"/>
          <p:nvPr>
            <p:ph idx="8" type="subTitle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89" name="Google Shape;689;p34"/>
          <p:cNvSpPr txBox="1"/>
          <p:nvPr>
            <p:ph idx="9" type="subTitle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34"/>
          <p:cNvSpPr txBox="1"/>
          <p:nvPr>
            <p:ph idx="13" type="subTitle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34"/>
          <p:cNvSpPr txBox="1"/>
          <p:nvPr>
            <p:ph idx="14" type="subTitle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92" name="Google Shape;692;p34"/>
          <p:cNvSpPr txBox="1"/>
          <p:nvPr>
            <p:ph idx="15" type="subTitle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35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5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5"/>
          <p:cNvSpPr txBox="1"/>
          <p:nvPr>
            <p:ph idx="1" type="subTitle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7" name="Google Shape;697;p35"/>
          <p:cNvSpPr txBox="1"/>
          <p:nvPr>
            <p:ph idx="2" type="subTitle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Google Shape;700;p36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solidFill>
          <a:schemeClr val="lt1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34585" l="130683" r="175247" t="-50527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7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4" name="Google Shape;704;p37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5" name="Google Shape;705;p37"/>
          <p:cNvSpPr/>
          <p:nvPr>
            <p:ph idx="2" type="pic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bg>
      <p:bgPr>
        <a:solidFill>
          <a:schemeClr val="lt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8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8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4"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9"/>
          <p:cNvSpPr txBox="1"/>
          <p:nvPr>
            <p:ph hasCustomPrompt="1" type="title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3" name="Google Shape;713;p39"/>
          <p:cNvSpPr txBox="1"/>
          <p:nvPr>
            <p:ph idx="1" type="subTitle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hasCustomPrompt="1" idx="2" type="title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15" name="Google Shape;715;p39"/>
          <p:cNvSpPr txBox="1"/>
          <p:nvPr>
            <p:ph idx="3" type="subTitle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_1">
    <p:bg>
      <p:bgPr>
        <a:solidFill>
          <a:schemeClr val="lt1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4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40"/>
          <p:cNvSpPr txBox="1"/>
          <p:nvPr>
            <p:ph hasCustomPrompt="1" idx="2" type="title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0" name="Google Shape;720;p40"/>
          <p:cNvSpPr txBox="1"/>
          <p:nvPr>
            <p:ph idx="1" type="subTitle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40"/>
          <p:cNvSpPr txBox="1"/>
          <p:nvPr>
            <p:ph idx="3" type="subTitle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subTitle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40"/>
          <p:cNvSpPr txBox="1"/>
          <p:nvPr>
            <p:ph idx="5" type="subTitle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24" name="Google Shape;724;p40"/>
          <p:cNvSpPr txBox="1"/>
          <p:nvPr>
            <p:ph hasCustomPrompt="1" idx="6" type="title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719999" y="1535800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i="1" sz="2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4374874" y="1535800"/>
            <a:ext cx="274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i="1" sz="2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720000" y="1879000"/>
            <a:ext cx="2743200" cy="1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4374875" y="1879000"/>
            <a:ext cx="2743200" cy="1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539998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>
            <a:off x="2727300" y="37885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555350" y="249825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344175" y="3053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300825" y="410387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6245025" y="294425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513125" y="306285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3233138" y="469410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7156200" y="473930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 1">
  <p:cSld name="CUSTOM_2"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41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1"/>
          <p:cNvSpPr txBox="1"/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8" name="Google Shape;728;p41"/>
          <p:cNvSpPr txBox="1"/>
          <p:nvPr>
            <p:ph idx="1" type="body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1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2"/>
          <p:cNvSpPr txBox="1"/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2" name="Google Shape;732;p42"/>
          <p:cNvSpPr txBox="1"/>
          <p:nvPr>
            <p:ph idx="1" type="body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4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3"/>
          <p:cNvSpPr txBox="1"/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6" name="Google Shape;736;p43"/>
          <p:cNvSpPr txBox="1"/>
          <p:nvPr>
            <p:ph idx="1" type="body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">
    <p:bg>
      <p:bgPr>
        <a:solidFill>
          <a:schemeClr val="lt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44"/>
          <p:cNvPicPr preferRelativeResize="0"/>
          <p:nvPr/>
        </p:nvPicPr>
        <p:blipFill rotWithShape="1">
          <a:blip r:embed="rId2">
            <a:alphaModFix/>
          </a:blip>
          <a:srcRect b="-11170" l="-6643" r="27548" t="-11183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4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bg>
      <p:bgPr>
        <a:solidFill>
          <a:schemeClr val="lt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5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5"/>
          <p:cNvSpPr txBox="1"/>
          <p:nvPr>
            <p:ph idx="1" type="subTitle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4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4" name="Google Shape;744;p45"/>
          <p:cNvSpPr txBox="1"/>
          <p:nvPr>
            <p:ph idx="2" type="subTitle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45" name="Google Shape;745;p45"/>
          <p:cNvSpPr txBox="1"/>
          <p:nvPr>
            <p:ph idx="3" type="subTitle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45"/>
          <p:cNvSpPr txBox="1"/>
          <p:nvPr>
            <p:ph idx="4" type="subTitle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47" name="Google Shape;747;p45"/>
          <p:cNvSpPr txBox="1"/>
          <p:nvPr>
            <p:ph idx="5" type="subTitle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45"/>
          <p:cNvSpPr txBox="1"/>
          <p:nvPr>
            <p:ph idx="6" type="subTitle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BLANK_1_1_1_1_1_1_2_1">
    <p:bg>
      <p:bgPr>
        <a:solidFill>
          <a:schemeClr val="lt1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46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6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6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3" name="Google Shape;753;p46"/>
          <p:cNvSpPr txBox="1"/>
          <p:nvPr>
            <p:ph idx="1" type="subTitle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4" name="Google Shape;754;p46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7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9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2" name="Google Shape;762;p49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763" name="Google Shape;763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49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9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0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9" name="Google Shape;769;p50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70" name="Google Shape;770;p50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71" name="Google Shape;77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50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50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1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7" name="Google Shape;777;p51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778" name="Google Shape;778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51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539998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6"/>
          <p:cNvSpPr/>
          <p:nvPr/>
        </p:nvSpPr>
        <p:spPr>
          <a:xfrm>
            <a:off x="1051075" y="479400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7956725" y="4794000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3195875" y="14970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344175" y="305350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70675" y="253500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8761450" y="2254875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5256100" y="479860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2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3" name="Google Shape;783;p52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4" name="Google Shape;784;p52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52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6" name="Google Shape;786;p52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87" name="Google Shape;787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52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92" name="Google Shape;79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4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96" name="Google Shape;796;p54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97" name="Google Shape;797;p54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98" name="Google Shape;79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802" name="Google Shape;802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55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55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6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8" name="Google Shape;808;p56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09" name="Google Shape;809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56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814" name="Google Shape;814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57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8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9" name="Google Shape;819;p58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820" name="Google Shape;820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0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60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8" name="Google Shape;828;p60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60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0" name="Google Shape;830;p60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60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2" name="Google Shape;832;p60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60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4" name="Google Shape;834;p60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60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6" name="Google Shape;836;p60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7" name="Google Shape;837;p60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60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39" name="Google Shape;839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1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3" name="Google Shape;843;p61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44" name="Google Shape;844;p61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61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6" name="Google Shape;846;p61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47" name="Google Shape;847;p61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61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61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50" name="Google Shape;850;p61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61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2" name="Google Shape;852;p61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53" name="Google Shape;853;p61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61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5" name="Google Shape;855;p61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56" name="Google Shape;856;p61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61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8" name="Google Shape;858;p61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859" name="Google Shape;859;p61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61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61" name="Google Shape;861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6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6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idx="1" type="body"/>
          </p:nvPr>
        </p:nvSpPr>
        <p:spPr>
          <a:xfrm>
            <a:off x="720000" y="1346925"/>
            <a:ext cx="4253400" cy="27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●"/>
              <a:defRPr sz="1100">
                <a:solidFill>
                  <a:schemeClr val="accent3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○"/>
              <a:defRPr sz="1100">
                <a:solidFill>
                  <a:schemeClr val="accent3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■"/>
              <a:defRPr sz="1100">
                <a:solidFill>
                  <a:schemeClr val="accent3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●"/>
              <a:defRPr sz="1100">
                <a:solidFill>
                  <a:schemeClr val="accent3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○"/>
              <a:defRPr sz="1100">
                <a:solidFill>
                  <a:schemeClr val="accent3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■"/>
              <a:defRPr sz="1100">
                <a:solidFill>
                  <a:schemeClr val="accent3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●"/>
              <a:defRPr sz="1100">
                <a:solidFill>
                  <a:schemeClr val="accent3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○"/>
              <a:defRPr sz="1100">
                <a:solidFill>
                  <a:schemeClr val="accent3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pen Sans"/>
              <a:buChar char="■"/>
              <a:defRPr sz="11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" name="Google Shape;63;p7"/>
          <p:cNvSpPr txBox="1"/>
          <p:nvPr>
            <p:ph type="title"/>
          </p:nvPr>
        </p:nvSpPr>
        <p:spPr>
          <a:xfrm>
            <a:off x="720000" y="539998"/>
            <a:ext cx="7704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7"/>
          <p:cNvSpPr/>
          <p:nvPr>
            <p:ph idx="2" type="pic"/>
          </p:nvPr>
        </p:nvSpPr>
        <p:spPr>
          <a:xfrm>
            <a:off x="5296475" y="1426587"/>
            <a:ext cx="2606700" cy="26067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7"/>
          <p:cNvSpPr/>
          <p:nvPr/>
        </p:nvSpPr>
        <p:spPr>
          <a:xfrm>
            <a:off x="6703525" y="4619588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2160650" y="28320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300825" y="3646675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6334500" y="378850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8549975" y="1256550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344175" y="1976013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2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867" name="Google Shape;867;p62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68" name="Google Shape;868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3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872" name="Google Shape;872;p63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73" name="Google Shape;873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6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6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4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79" name="Google Shape;879;p64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80" name="Google Shape;880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6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886" name="Google Shape;886;p65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887" name="Google Shape;887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6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891" name="Google Shape;891;p66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892" name="Google Shape;892;p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6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6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6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6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7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0" name="Google Shape;900;p67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01" name="Google Shape;901;p67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2" name="Google Shape;902;p67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67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67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67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08" name="Google Shape;908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68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2" name="Google Shape;912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6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6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6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6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8" name="Google Shape;918;p6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0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1" name="Google Shape;921;p70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2" name="Google Shape;922;p70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70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4" name="Google Shape;924;p70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70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6" name="Google Shape;926;p70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70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8" name="Google Shape;928;p70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29" name="Google Shape;929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2" name="Google Shape;932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71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2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9" name="Google Shape;939;p72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940" name="Google Shape;940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7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" name="Google Shape;943;p7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3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6" name="Google Shape;946;p73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47" name="Google Shape;947;p73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48" name="Google Shape;948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73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4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3" name="Google Shape;953;p74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54" name="Google Shape;954;p74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55" name="Google Shape;955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7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7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7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Google Shape;960;p7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5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3" name="Google Shape;963;p75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64" name="Google Shape;964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75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6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76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70" name="Google Shape;970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7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7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7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7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7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78" name="Google Shape;978;p77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77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80" name="Google Shape;980;p77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77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82" name="Google Shape;982;p77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77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84" name="Google Shape;984;p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8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88" name="Google Shape;988;p78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78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90" name="Google Shape;990;p78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78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92" name="Google Shape;992;p78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7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94" name="Google Shape;994;p78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95" name="Google Shape;995;p78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78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97" name="Google Shape;997;p78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78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99" name="Google Shape;999;p78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00" name="Google Shape;1000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7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7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9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6" name="Google Shape;1006;p79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79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8" name="Google Shape;1008;p79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79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10" name="Google Shape;1010;p79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1" name="Google Shape;1011;p79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12" name="Google Shape;1012;p79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79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14" name="Google Shape;1014;p79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5" name="Google Shape;1015;p79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16" name="Google Shape;1016;p79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79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18" name="Google Shape;1018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0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22" name="Google Shape;1022;p80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3" name="Google Shape;1023;p80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24" name="Google Shape;1024;p80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5" name="Google Shape;1025;p80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26" name="Google Shape;1026;p80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80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28" name="Google Shape;1028;p80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80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30" name="Google Shape;1030;p80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8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32" name="Google Shape;1032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8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8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1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038" name="Google Shape;1038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8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8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8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8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939000" y="1513675"/>
            <a:ext cx="7266000" cy="16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i="1"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1272600" y="3132175"/>
            <a:ext cx="6598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2" type="subTitle"/>
          </p:nvPr>
        </p:nvSpPr>
        <p:spPr>
          <a:xfrm>
            <a:off x="1009765" y="4603501"/>
            <a:ext cx="15630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3" type="subTitle"/>
          </p:nvPr>
        </p:nvSpPr>
        <p:spPr>
          <a:xfrm>
            <a:off x="7438624" y="4603501"/>
            <a:ext cx="988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4" type="subTitle"/>
          </p:nvPr>
        </p:nvSpPr>
        <p:spPr>
          <a:xfrm>
            <a:off x="718440" y="329088"/>
            <a:ext cx="13833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5" type="subTitle"/>
          </p:nvPr>
        </p:nvSpPr>
        <p:spPr>
          <a:xfrm>
            <a:off x="6979624" y="329088"/>
            <a:ext cx="1447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/>
          <p:nvPr/>
        </p:nvSpPr>
        <p:spPr>
          <a:xfrm>
            <a:off x="3067100" y="4764900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387250" y="4406775"/>
            <a:ext cx="73500" cy="7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344175" y="2204613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344175" y="7625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300825" y="3646675"/>
            <a:ext cx="73500" cy="7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8554850" y="1257875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8816625" y="3249900"/>
            <a:ext cx="73500" cy="7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6572200" y="470465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6093950" y="36852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2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46" name="Google Shape;1046;p82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82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48" name="Google Shape;1048;p82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82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50" name="Google Shape;1050;p82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82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52" name="Google Shape;1052;p82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" name="Google Shape;1053;p82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54" name="Google Shape;1054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3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58" name="Google Shape;1058;p83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83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60" name="Google Shape;1060;p83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83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62" name="Google Shape;1062;p83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3" name="Google Shape;1063;p83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64" name="Google Shape;1064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8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8" name="Google Shape;1068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84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5" name="Google Shape;1075;p84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76" name="Google Shape;1076;p84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7" name="Google Shape;1077;p84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78" name="Google Shape;1078;p84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84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80" name="Google Shape;1080;p84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1" name="Google Shape;1081;p84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82" name="Google Shape;1082;p84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84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4" name="Google Shape;1084;p84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5" name="Google Shape;1085;p84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6" name="Google Shape;1086;p84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5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89" name="Google Shape;1089;p85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90" name="Google Shape;1090;p85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91" name="Google Shape;1091;p85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92" name="Google Shape;1092;p85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93" name="Google Shape;1093;p85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94" name="Google Shape;1094;p85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095" name="Google Shape;1095;p8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8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6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99" name="Google Shape;1099;p86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86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01" name="Google Shape;1101;p86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86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03" name="Google Shape;1103;p86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86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05" name="Google Shape;1105;p86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6" name="Google Shape;1106;p86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107" name="Google Shape;1107;p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0" name="Google Shape;1110;p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8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8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87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17" name="Google Shape;1117;p87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8" name="Google Shape;1118;p87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19" name="Google Shape;1119;p87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8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121" name="Google Shape;1121;p87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22" name="Google Shape;1122;p87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8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25" name="Google Shape;1125;p88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88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27" name="Google Shape;1127;p88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8" name="Google Shape;1128;p88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29" name="Google Shape;1129;p88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0" name="Google Shape;1130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9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34" name="Google Shape;1134;p89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5" name="Google Shape;1135;p89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36" name="Google Shape;1136;p89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7" name="Google Shape;1137;p89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38" name="Google Shape;1138;p89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9" name="Google Shape;1139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8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8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8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89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45" name="Google Shape;1145;p89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146" name="Google Shape;1146;p89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0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9" name="Google Shape;1149;p90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50" name="Google Shape;1150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1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154" name="Google Shape;1154;p91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155" name="Google Shape;1155;p9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9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2564250" y="1929000"/>
            <a:ext cx="4015500" cy="1285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" type="subTitle"/>
          </p:nvPr>
        </p:nvSpPr>
        <p:spPr>
          <a:xfrm>
            <a:off x="1009765" y="4603501"/>
            <a:ext cx="15630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2" type="subTitle"/>
          </p:nvPr>
        </p:nvSpPr>
        <p:spPr>
          <a:xfrm>
            <a:off x="7438624" y="4603501"/>
            <a:ext cx="988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3" type="subTitle"/>
          </p:nvPr>
        </p:nvSpPr>
        <p:spPr>
          <a:xfrm>
            <a:off x="718440" y="329088"/>
            <a:ext cx="13833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4" type="subTitle"/>
          </p:nvPr>
        </p:nvSpPr>
        <p:spPr>
          <a:xfrm>
            <a:off x="6979624" y="329088"/>
            <a:ext cx="1447800" cy="2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227325" y="1209000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/>
          <p:nvPr/>
        </p:nvSpPr>
        <p:spPr>
          <a:xfrm>
            <a:off x="300825" y="410387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"/>
          <p:cNvSpPr/>
          <p:nvPr/>
        </p:nvSpPr>
        <p:spPr>
          <a:xfrm>
            <a:off x="6245025" y="294425"/>
            <a:ext cx="73500" cy="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0"/>
          <p:cNvSpPr/>
          <p:nvPr/>
        </p:nvSpPr>
        <p:spPr>
          <a:xfrm>
            <a:off x="5492638" y="4652288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34888" y="1618188"/>
            <a:ext cx="178225" cy="178225"/>
            <a:chOff x="6772475" y="3811500"/>
            <a:chExt cx="178225" cy="178225"/>
          </a:xfrm>
        </p:grpSpPr>
        <p:sp>
          <p:nvSpPr>
            <p:cNvPr id="100" name="Google Shape;100;p10"/>
            <p:cNvSpPr/>
            <p:nvPr/>
          </p:nvSpPr>
          <p:spPr>
            <a:xfrm>
              <a:off x="6832175" y="3871200"/>
              <a:ext cx="58800" cy="58800"/>
            </a:xfrm>
            <a:custGeom>
              <a:rect b="b" l="l" r="r" t="t"/>
              <a:pathLst>
                <a:path extrusionOk="0" h="2352" w="2352">
                  <a:moveTo>
                    <a:pt x="1" y="1"/>
                  </a:moveTo>
                  <a:lnTo>
                    <a:pt x="1" y="2352"/>
                  </a:lnTo>
                  <a:lnTo>
                    <a:pt x="2351" y="2352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6832175" y="3811500"/>
              <a:ext cx="58800" cy="59725"/>
            </a:xfrm>
            <a:custGeom>
              <a:rect b="b" l="l" r="r" t="t"/>
              <a:pathLst>
                <a:path extrusionOk="0" h="2389" w="2352">
                  <a:moveTo>
                    <a:pt x="1" y="0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6772475" y="3871200"/>
              <a:ext cx="59725" cy="58800"/>
            </a:xfrm>
            <a:custGeom>
              <a:rect b="b" l="l" r="r" t="t"/>
              <a:pathLst>
                <a:path extrusionOk="0" h="2352" w="2389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6890950" y="3871200"/>
              <a:ext cx="59750" cy="58800"/>
            </a:xfrm>
            <a:custGeom>
              <a:rect b="b" l="l" r="r" t="t"/>
              <a:pathLst>
                <a:path extrusionOk="0" h="2352" w="2390">
                  <a:moveTo>
                    <a:pt x="0" y="1"/>
                  </a:moveTo>
                  <a:lnTo>
                    <a:pt x="0" y="2352"/>
                  </a:lnTo>
                  <a:lnTo>
                    <a:pt x="2389" y="2352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6832175" y="3929975"/>
              <a:ext cx="58800" cy="59750"/>
            </a:xfrm>
            <a:custGeom>
              <a:rect b="b" l="l" r="r" t="t"/>
              <a:pathLst>
                <a:path extrusionOk="0" h="2390" w="2352">
                  <a:moveTo>
                    <a:pt x="1" y="1"/>
                  </a:moveTo>
                  <a:lnTo>
                    <a:pt x="1" y="2389"/>
                  </a:lnTo>
                  <a:lnTo>
                    <a:pt x="2351" y="2389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833AB4">
                <a:alpha val="64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0"/>
          <p:cNvSpPr/>
          <p:nvPr/>
        </p:nvSpPr>
        <p:spPr>
          <a:xfrm>
            <a:off x="3045675" y="294425"/>
            <a:ext cx="73500" cy="7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2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9" name="Google Shape;1159;p92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160" name="Google Shape;1160;p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9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9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9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9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9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9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171" name="Google Shape;1171;p93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93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94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75" name="Google Shape;1175;p94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6" name="Google Shape;1176;p94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77" name="Google Shape;1177;p94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8" name="Google Shape;1178;p94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179" name="Google Shape;1179;p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95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183" name="Google Shape;1183;p95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84" name="Google Shape;1184;p95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5" name="Google Shape;1185;p95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86" name="Google Shape;1186;p95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95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88" name="Google Shape;1188;p95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89" name="Google Shape;1189;p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9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9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6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5" name="Google Shape;1195;p96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6" name="Google Shape;1196;p96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97" name="Google Shape;1197;p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96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96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2" name="Google Shape;1202;p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5" name="Google Shape;1205;p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98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98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0" name="Google Shape;1210;p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p99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4" name="Google Shape;1214;p1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1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10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10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8" name="Google Shape;1218;p10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p10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1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96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3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3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3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3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3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3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3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3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ess Start 2P"/>
              <a:buNone/>
              <a:defRPr sz="30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●"/>
              <a:defRPr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○"/>
              <a:defRPr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■"/>
              <a:defRPr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●"/>
              <a:defRPr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○"/>
              <a:defRPr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■"/>
              <a:defRPr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●"/>
              <a:defRPr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○"/>
              <a:defRPr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sine"/>
              <a:buChar char="■"/>
              <a:defRPr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9" name="Google Shape;759;p48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KB0BHw7rnqU?si=SFhu3D7VDnoRB-Ju" TargetMode="External"/><Relationship Id="rId4" Type="http://schemas.openxmlformats.org/officeDocument/2006/relationships/hyperlink" Target="https://www.pygame.org/wiki/GettingStarted" TargetMode="External"/><Relationship Id="rId5" Type="http://schemas.openxmlformats.org/officeDocument/2006/relationships/hyperlink" Target="https://gamedev.stackexchange.com/questions/30866/collision-detection-with-non-rectangular-image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jOyZaNgXuc5wlCr9C4_FlnGcFhflfgV_/view" TargetMode="External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9.png"/><Relationship Id="rId11" Type="http://schemas.openxmlformats.org/officeDocument/2006/relationships/image" Target="../media/image5.png"/><Relationship Id="rId10" Type="http://schemas.openxmlformats.org/officeDocument/2006/relationships/image" Target="../media/image16.png"/><Relationship Id="rId13" Type="http://schemas.openxmlformats.org/officeDocument/2006/relationships/image" Target="../media/image14.png"/><Relationship Id="rId12" Type="http://schemas.openxmlformats.org/officeDocument/2006/relationships/image" Target="../media/image17.png"/><Relationship Id="rId1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1"/>
          <p:cNvSpPr txBox="1"/>
          <p:nvPr>
            <p:ph type="ctrTitle"/>
          </p:nvPr>
        </p:nvSpPr>
        <p:spPr>
          <a:xfrm>
            <a:off x="2510000" y="1660275"/>
            <a:ext cx="4124100" cy="7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Rats N’ Cats</a:t>
            </a:r>
            <a:endParaRPr sz="4000"/>
          </a:p>
        </p:txBody>
      </p:sp>
      <p:sp>
        <p:nvSpPr>
          <p:cNvPr id="1225" name="Google Shape;1225;p101"/>
          <p:cNvSpPr txBox="1"/>
          <p:nvPr>
            <p:ph idx="1" type="subTitle"/>
          </p:nvPr>
        </p:nvSpPr>
        <p:spPr>
          <a:xfrm>
            <a:off x="1040000" y="2425875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Pac-Man Inspired Video Game</a:t>
            </a:r>
            <a:endParaRPr sz="2800"/>
          </a:p>
        </p:txBody>
      </p:sp>
      <p:sp>
        <p:nvSpPr>
          <p:cNvPr id="1226" name="Google Shape;1226;p101"/>
          <p:cNvSpPr txBox="1"/>
          <p:nvPr/>
        </p:nvSpPr>
        <p:spPr>
          <a:xfrm>
            <a:off x="2448750" y="3012375"/>
            <a:ext cx="42465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By Emaan Jivani &amp; Hebat Elkacemi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7" name="Google Shape;1227;p101"/>
          <p:cNvSpPr txBox="1"/>
          <p:nvPr/>
        </p:nvSpPr>
        <p:spPr>
          <a:xfrm>
            <a:off x="53100" y="4040100"/>
            <a:ext cx="19245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EECE 2140: Computing Fundamentals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1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 Pt 2</a:t>
            </a:r>
            <a:endParaRPr/>
          </a:p>
        </p:txBody>
      </p:sp>
      <p:sp>
        <p:nvSpPr>
          <p:cNvPr id="1314" name="Google Shape;1314;p110"/>
          <p:cNvSpPr txBox="1"/>
          <p:nvPr>
            <p:ph idx="1" type="body"/>
          </p:nvPr>
        </p:nvSpPr>
        <p:spPr>
          <a:xfrm>
            <a:off x="713225" y="1213525"/>
            <a:ext cx="8181900" cy="3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Define utility functions: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draw_others(): Draw score, lives, and game state messages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check_collisions(): Handle collisions with “cheese” and power-ups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draw_borders(): Render pellets, walls, and superpellets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draw_player(): Draw player sprite based on direction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check_position(): Determine valid player movement directions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move_player(): Move player based on current direction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get_targets(): Calculate targets for each cat based on power-up state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11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 Pt 3</a:t>
            </a:r>
            <a:endParaRPr/>
          </a:p>
        </p:txBody>
      </p:sp>
      <p:sp>
        <p:nvSpPr>
          <p:cNvPr id="1320" name="Google Shape;1320;p111"/>
          <p:cNvSpPr txBox="1"/>
          <p:nvPr>
            <p:ph idx="1" type="body"/>
          </p:nvPr>
        </p:nvSpPr>
        <p:spPr>
          <a:xfrm>
            <a:off x="713225" y="1017725"/>
            <a:ext cx="8181900" cy="3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Main game loop: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Clear screen and draw background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Update flicker effect and power-up timer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Render level borders, player, and cats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Update player and cat positions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Check collisions between player, cats, and objects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Handle game-over and restart logic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Process player inputs (arrow keys for movement, space for restart)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  - Update display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End pygame when the game loop exit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12"/>
          <p:cNvSpPr txBox="1"/>
          <p:nvPr>
            <p:ph type="title"/>
          </p:nvPr>
        </p:nvSpPr>
        <p:spPr>
          <a:xfrm>
            <a:off x="713225" y="445025"/>
            <a:ext cx="615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Analysis and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12"/>
          <p:cNvSpPr txBox="1"/>
          <p:nvPr>
            <p:ph idx="1" type="body"/>
          </p:nvPr>
        </p:nvSpPr>
        <p:spPr>
          <a:xfrm>
            <a:off x="713250" y="1272925"/>
            <a:ext cx="80982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Time Spent: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4 hours per week (increased to 5-6 hours as deadline approached)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Analysis/Results: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game was functional and similar to our inspiration (</a:t>
            </a:r>
            <a:r>
              <a:rPr lang="en" sz="1800"/>
              <a:t>Success</a:t>
            </a:r>
            <a:r>
              <a:rPr lang="en" sz="1800"/>
              <a:t>!)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found that this game used AI game logic for an illusion of the modern </a:t>
            </a:r>
            <a:r>
              <a:rPr lang="en" sz="1800"/>
              <a:t>artificial</a:t>
            </a:r>
            <a:r>
              <a:rPr lang="en" sz="1800"/>
              <a:t> </a:t>
            </a:r>
            <a:r>
              <a:rPr lang="en" sz="1800"/>
              <a:t>intelligence</a:t>
            </a:r>
            <a:r>
              <a:rPr lang="en" sz="1800"/>
              <a:t> we know of today.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Collisions/ Fleeing movement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Targets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Direction adjustment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13"/>
          <p:cNvSpPr txBox="1"/>
          <p:nvPr>
            <p:ph type="title"/>
          </p:nvPr>
        </p:nvSpPr>
        <p:spPr>
          <a:xfrm>
            <a:off x="713225" y="445025"/>
            <a:ext cx="56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332" name="Google Shape;1332;p113"/>
          <p:cNvSpPr txBox="1"/>
          <p:nvPr>
            <p:ph idx="1" type="body"/>
          </p:nvPr>
        </p:nvSpPr>
        <p:spPr>
          <a:xfrm>
            <a:off x="713225" y="1213525"/>
            <a:ext cx="8181900" cy="3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Implications of Findings: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Balancing creative visuals with functional code is key to maintaining smooth gameplay.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Thematic redesigns can help modernize classic games, offering new and fun experiences while maintaining core gameplay.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Project Limitations: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Limited time prevented full exploration of dynamic maze difficulty.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Optimization of game features was constrained by time.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Glitch in rat turning at times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14"/>
          <p:cNvSpPr txBox="1"/>
          <p:nvPr>
            <p:ph type="title"/>
          </p:nvPr>
        </p:nvSpPr>
        <p:spPr>
          <a:xfrm>
            <a:off x="713225" y="445025"/>
            <a:ext cx="56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38" name="Google Shape;1338;p114"/>
          <p:cNvSpPr txBox="1"/>
          <p:nvPr>
            <p:ph idx="1" type="body"/>
          </p:nvPr>
        </p:nvSpPr>
        <p:spPr>
          <a:xfrm>
            <a:off x="713225" y="1121475"/>
            <a:ext cx="8181900" cy="3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Key Learnings: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Blending art and code can effectively elevate the overall player experience.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Iterative development leads to a smoother, more polished game.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Future Recommendations: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Increase game difficulty by adding more cats as the rat gets closer, speeding up the cats, or making the game faster overall.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Add randomized one-time power ups for the Rat to catch which would “jail” one cat for a certain amount of time.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Enhance dynamic level progression to keep gameplay engaging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5"/>
          <p:cNvSpPr txBox="1"/>
          <p:nvPr>
            <p:ph idx="1" type="subTitle"/>
          </p:nvPr>
        </p:nvSpPr>
        <p:spPr>
          <a:xfrm>
            <a:off x="920550" y="1078500"/>
            <a:ext cx="73029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https://youtu.be/KB0BHw7rnqU?si=SFhu3D7VDnoRB-Ju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(example of another project) </a:t>
            </a:r>
            <a:r>
              <a:rPr lang="en" sz="1200"/>
              <a:t>     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ChatGPT AI for debugging purposes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</a:t>
            </a:r>
            <a:endParaRPr sz="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https://www.pygame.org/wiki/GettingStarted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(understand how to import pygame)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https://gamedev.stackexchange.com/questions/30866/collision-detection-with-non-rectangular-images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(how to detect collision using python and imported images)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                                                                                                                                                         </a:t>
            </a:r>
            <a:endParaRPr sz="1800"/>
          </a:p>
        </p:txBody>
      </p:sp>
      <p:sp>
        <p:nvSpPr>
          <p:cNvPr id="1344" name="Google Shape;1344;p115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16"/>
          <p:cNvSpPr txBox="1"/>
          <p:nvPr>
            <p:ph type="title"/>
          </p:nvPr>
        </p:nvSpPr>
        <p:spPr>
          <a:xfrm>
            <a:off x="1283100" y="1041475"/>
            <a:ext cx="6577800" cy="29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02"/>
          <p:cNvSpPr txBox="1"/>
          <p:nvPr>
            <p:ph type="title"/>
          </p:nvPr>
        </p:nvSpPr>
        <p:spPr>
          <a:xfrm>
            <a:off x="1998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33" name="Google Shape;1233;p102"/>
          <p:cNvSpPr txBox="1"/>
          <p:nvPr>
            <p:ph idx="1" type="subTitle"/>
          </p:nvPr>
        </p:nvSpPr>
        <p:spPr>
          <a:xfrm>
            <a:off x="19988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Objectives/Goals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Project Scope</a:t>
            </a:r>
            <a:endParaRPr/>
          </a:p>
        </p:txBody>
      </p:sp>
      <p:sp>
        <p:nvSpPr>
          <p:cNvPr id="1234" name="Google Shape;1234;p102"/>
          <p:cNvSpPr txBox="1"/>
          <p:nvPr>
            <p:ph idx="4" type="title"/>
          </p:nvPr>
        </p:nvSpPr>
        <p:spPr>
          <a:xfrm>
            <a:off x="5445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35" name="Google Shape;1235;p102"/>
          <p:cNvSpPr txBox="1"/>
          <p:nvPr>
            <p:ph idx="13" type="title"/>
          </p:nvPr>
        </p:nvSpPr>
        <p:spPr>
          <a:xfrm>
            <a:off x="2761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36" name="Google Shape;1236;p102"/>
          <p:cNvSpPr txBox="1"/>
          <p:nvPr>
            <p:ph idx="2" type="title"/>
          </p:nvPr>
        </p:nvSpPr>
        <p:spPr>
          <a:xfrm>
            <a:off x="2761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37" name="Google Shape;1237;p102"/>
          <p:cNvSpPr txBox="1"/>
          <p:nvPr>
            <p:ph idx="3" type="title"/>
          </p:nvPr>
        </p:nvSpPr>
        <p:spPr>
          <a:xfrm>
            <a:off x="4556300" y="1663400"/>
            <a:ext cx="25890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Demo</a:t>
            </a:r>
            <a:endParaRPr/>
          </a:p>
        </p:txBody>
      </p:sp>
      <p:sp>
        <p:nvSpPr>
          <p:cNvPr id="1238" name="Google Shape;1238;p102"/>
          <p:cNvSpPr txBox="1"/>
          <p:nvPr>
            <p:ph idx="5" type="subTitle"/>
          </p:nvPr>
        </p:nvSpPr>
        <p:spPr>
          <a:xfrm>
            <a:off x="4682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&amp; Previous Related Works</a:t>
            </a:r>
            <a:endParaRPr/>
          </a:p>
        </p:txBody>
      </p:sp>
      <p:sp>
        <p:nvSpPr>
          <p:cNvPr id="1239" name="Google Shape;1239;p102"/>
          <p:cNvSpPr txBox="1"/>
          <p:nvPr>
            <p:ph idx="9" type="title"/>
          </p:nvPr>
        </p:nvSpPr>
        <p:spPr>
          <a:xfrm>
            <a:off x="1850000" y="3313575"/>
            <a:ext cx="25890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240" name="Google Shape;1240;p102"/>
          <p:cNvSpPr txBox="1"/>
          <p:nvPr>
            <p:ph idx="14" type="subTitle"/>
          </p:nvPr>
        </p:nvSpPr>
        <p:spPr>
          <a:xfrm>
            <a:off x="1968050" y="3717375"/>
            <a:ext cx="23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Methods, Data Structure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&amp; </a:t>
            </a:r>
            <a:r>
              <a:rPr lang="en"/>
              <a:t>Pseudocode</a:t>
            </a:r>
            <a:endParaRPr/>
          </a:p>
        </p:txBody>
      </p:sp>
      <p:sp>
        <p:nvSpPr>
          <p:cNvPr id="1241" name="Google Shape;1241;p102"/>
          <p:cNvSpPr txBox="1"/>
          <p:nvPr>
            <p:ph idx="15" type="title"/>
          </p:nvPr>
        </p:nvSpPr>
        <p:spPr>
          <a:xfrm>
            <a:off x="4682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42" name="Google Shape;1242;p102"/>
          <p:cNvSpPr txBox="1"/>
          <p:nvPr>
            <p:ph idx="16" type="title"/>
          </p:nvPr>
        </p:nvSpPr>
        <p:spPr>
          <a:xfrm>
            <a:off x="5445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43" name="Google Shape;1243;p102"/>
          <p:cNvSpPr txBox="1"/>
          <p:nvPr>
            <p:ph idx="17" type="subTitle"/>
          </p:nvPr>
        </p:nvSpPr>
        <p:spPr>
          <a:xfrm>
            <a:off x="4682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Interpretations, Findings &amp; Methods</a:t>
            </a:r>
            <a:endParaRPr/>
          </a:p>
        </p:txBody>
      </p:sp>
      <p:sp>
        <p:nvSpPr>
          <p:cNvPr id="1244" name="Google Shape;1244;p102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3"/>
          <p:cNvSpPr txBox="1"/>
          <p:nvPr>
            <p:ph type="title"/>
          </p:nvPr>
        </p:nvSpPr>
        <p:spPr>
          <a:xfrm>
            <a:off x="1998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250" name="Google Shape;1250;p103"/>
          <p:cNvSpPr txBox="1"/>
          <p:nvPr>
            <p:ph idx="1" type="subTitle"/>
          </p:nvPr>
        </p:nvSpPr>
        <p:spPr>
          <a:xfrm>
            <a:off x="19988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Limitations &amp; Implications</a:t>
            </a:r>
            <a:endParaRPr/>
          </a:p>
        </p:txBody>
      </p:sp>
      <p:sp>
        <p:nvSpPr>
          <p:cNvPr id="1251" name="Google Shape;1251;p103"/>
          <p:cNvSpPr txBox="1"/>
          <p:nvPr>
            <p:ph idx="4" type="title"/>
          </p:nvPr>
        </p:nvSpPr>
        <p:spPr>
          <a:xfrm>
            <a:off x="5445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52" name="Google Shape;1252;p103"/>
          <p:cNvSpPr txBox="1"/>
          <p:nvPr>
            <p:ph idx="13" type="title"/>
          </p:nvPr>
        </p:nvSpPr>
        <p:spPr>
          <a:xfrm>
            <a:off x="2761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253" name="Google Shape;1253;p103"/>
          <p:cNvSpPr txBox="1"/>
          <p:nvPr>
            <p:ph idx="2" type="title"/>
          </p:nvPr>
        </p:nvSpPr>
        <p:spPr>
          <a:xfrm>
            <a:off x="2761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54" name="Google Shape;1254;p103"/>
          <p:cNvSpPr txBox="1"/>
          <p:nvPr>
            <p:ph idx="3" type="title"/>
          </p:nvPr>
        </p:nvSpPr>
        <p:spPr>
          <a:xfrm>
            <a:off x="4556300" y="1663400"/>
            <a:ext cx="25890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255" name="Google Shape;1255;p103"/>
          <p:cNvSpPr txBox="1"/>
          <p:nvPr>
            <p:ph idx="5" type="subTitle"/>
          </p:nvPr>
        </p:nvSpPr>
        <p:spPr>
          <a:xfrm>
            <a:off x="4682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Conclusions &amp; Improvements</a:t>
            </a:r>
            <a:endParaRPr/>
          </a:p>
        </p:txBody>
      </p:sp>
      <p:sp>
        <p:nvSpPr>
          <p:cNvPr id="1256" name="Google Shape;1256;p103"/>
          <p:cNvSpPr txBox="1"/>
          <p:nvPr>
            <p:ph idx="9" type="title"/>
          </p:nvPr>
        </p:nvSpPr>
        <p:spPr>
          <a:xfrm>
            <a:off x="1998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57" name="Google Shape;1257;p103"/>
          <p:cNvSpPr txBox="1"/>
          <p:nvPr>
            <p:ph idx="14" type="subTitle"/>
          </p:nvPr>
        </p:nvSpPr>
        <p:spPr>
          <a:xfrm>
            <a:off x="1998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 of Completed Game</a:t>
            </a:r>
            <a:endParaRPr/>
          </a:p>
        </p:txBody>
      </p:sp>
      <p:sp>
        <p:nvSpPr>
          <p:cNvPr id="1258" name="Google Shape;1258;p103"/>
          <p:cNvSpPr txBox="1"/>
          <p:nvPr>
            <p:ph idx="15" type="title"/>
          </p:nvPr>
        </p:nvSpPr>
        <p:spPr>
          <a:xfrm>
            <a:off x="4682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59" name="Google Shape;1259;p103"/>
          <p:cNvSpPr txBox="1"/>
          <p:nvPr>
            <p:ph idx="16" type="title"/>
          </p:nvPr>
        </p:nvSpPr>
        <p:spPr>
          <a:xfrm>
            <a:off x="5445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260" name="Google Shape;1260;p103"/>
          <p:cNvSpPr txBox="1"/>
          <p:nvPr>
            <p:ph idx="17" type="subTitle"/>
          </p:nvPr>
        </p:nvSpPr>
        <p:spPr>
          <a:xfrm>
            <a:off x="4682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List of Cited Sources &amp; Other Resources</a:t>
            </a:r>
            <a:endParaRPr/>
          </a:p>
        </p:txBody>
      </p:sp>
      <p:sp>
        <p:nvSpPr>
          <p:cNvPr id="1261" name="Google Shape;1261;p103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Cont.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67" name="Google Shape;1267;p10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Objectives and Goals: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Create a Pac-Man-inspired game with a "Rats N’ Cats" theme.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Replace traditional pellets with cheese and ghosts with cats.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Implement unique features such as mouse progression (chomping effect) and power-ups.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Project Scope: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Design a custom maze, characters, and game rules.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Improve collision detection by creating a transparent ring around the rat, to enhance the precision of interactions </a:t>
            </a:r>
            <a:r>
              <a:rPr lang="en" sz="1800"/>
              <a:t>with </a:t>
            </a:r>
            <a:r>
              <a:rPr lang="en" sz="1800"/>
              <a:t>walls and cats.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5"/>
          <p:cNvSpPr txBox="1"/>
          <p:nvPr>
            <p:ph type="title"/>
          </p:nvPr>
        </p:nvSpPr>
        <p:spPr>
          <a:xfrm>
            <a:off x="345000" y="1975950"/>
            <a:ext cx="21981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273" name="Google Shape;1273;p105" title="pacman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338" y="377837"/>
            <a:ext cx="4183326" cy="43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0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279" name="Google Shape;1279;p106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Summary of Relevant Existing Work: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Original Pac-Man mechanics (maze, pellets, ghost, power ups).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Key gameplay features like scoring based on pellets eaten and power-ups granting temporary invulnerability.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Relation to Project: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Introduced a theme-based twist: Rats N’ Cats (new visuals).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Reimagined gameplay mechanics (e.g., apple as power-ups).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07"/>
          <p:cNvSpPr txBox="1"/>
          <p:nvPr>
            <p:ph type="title"/>
          </p:nvPr>
        </p:nvSpPr>
        <p:spPr>
          <a:xfrm>
            <a:off x="713225" y="445025"/>
            <a:ext cx="56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 Methodology</a:t>
            </a:r>
            <a:endParaRPr/>
          </a:p>
        </p:txBody>
      </p:sp>
      <p:sp>
        <p:nvSpPr>
          <p:cNvPr id="1285" name="Google Shape;1285;p107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Planning: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Tasks were divided evenly among team members, such as the </a:t>
            </a:r>
            <a:r>
              <a:rPr lang="en" sz="1700">
                <a:solidFill>
                  <a:schemeClr val="dk1"/>
                </a:solidFill>
              </a:rPr>
              <a:t>coding, character design, and animations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Techniques Used: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Used GUI Pygame for rendering sprites, managing inputs, detecting collisions, scoring, and integrating Python logic with hand-drawn visuals.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Data Structures Utilized: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Lists track positions; dictionaries manage states like power-ups.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08"/>
          <p:cNvSpPr txBox="1"/>
          <p:nvPr>
            <p:ph type="title"/>
          </p:nvPr>
        </p:nvSpPr>
        <p:spPr>
          <a:xfrm>
            <a:off x="713225" y="445025"/>
            <a:ext cx="56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Visuals/Pseudocode</a:t>
            </a:r>
            <a:endParaRPr/>
          </a:p>
        </p:txBody>
      </p:sp>
      <p:pic>
        <p:nvPicPr>
          <p:cNvPr id="1291" name="Google Shape;12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141" y="2811704"/>
            <a:ext cx="1276036" cy="104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931" y="1290400"/>
            <a:ext cx="1227027" cy="86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518" y="2020444"/>
            <a:ext cx="1276038" cy="92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6859" y="3346848"/>
            <a:ext cx="863102" cy="89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50" y="1022921"/>
            <a:ext cx="1105284" cy="131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8433" y="3461659"/>
            <a:ext cx="1078515" cy="80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6974" y="2094384"/>
            <a:ext cx="1051582" cy="131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729" y="2105291"/>
            <a:ext cx="1105284" cy="131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56702" y="2134789"/>
            <a:ext cx="965232" cy="123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00064" y="1017748"/>
            <a:ext cx="1078507" cy="1322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0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34669" y="1017737"/>
            <a:ext cx="1105283" cy="132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0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69874" y="412763"/>
            <a:ext cx="3969549" cy="43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0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 Pt 1</a:t>
            </a:r>
            <a:endParaRPr/>
          </a:p>
        </p:txBody>
      </p:sp>
      <p:sp>
        <p:nvSpPr>
          <p:cNvPr id="1308" name="Google Shape;1308;p109"/>
          <p:cNvSpPr txBox="1"/>
          <p:nvPr>
            <p:ph idx="1" type="body"/>
          </p:nvPr>
        </p:nvSpPr>
        <p:spPr>
          <a:xfrm>
            <a:off x="713225" y="1213525"/>
            <a:ext cx="8181900" cy="3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Initialize pygame, screen dimensions, clock, and fonts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Load assets (images, fonts) and level data (borders)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Set constants and variables (player/cat positions, directions, scores, powerups, etc.)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Define `Cat` class: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    - Initialize position, speed, state, and target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    - Draw the cat and return its rectangle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    - Check collisions with walls and determine valid directions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    - Define movement behaviors for each cat (e.g., orange, purple, etc.)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ic Template: Retro Arcade Theme for Marketing by Slidesgo">
  <a:themeElements>
    <a:clrScheme name="Simple Light">
      <a:dk1>
        <a:srgbClr val="191919"/>
      </a:dk1>
      <a:lt1>
        <a:srgbClr val="FFE400"/>
      </a:lt1>
      <a:dk2>
        <a:srgbClr val="D600FF"/>
      </a:dk2>
      <a:lt2>
        <a:srgbClr val="833AB4"/>
      </a:lt2>
      <a:accent1>
        <a:srgbClr val="FF7600"/>
      </a:accent1>
      <a:accent2>
        <a:srgbClr val="FF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